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8" r:id="rId2"/>
    <p:sldMasterId id="2147483771" r:id="rId3"/>
    <p:sldMasterId id="2147483784" r:id="rId4"/>
    <p:sldMasterId id="2147483797" r:id="rId5"/>
    <p:sldMasterId id="2147483810" r:id="rId6"/>
    <p:sldMasterId id="2147483824" r:id="rId7"/>
    <p:sldMasterId id="2147483837" r:id="rId8"/>
    <p:sldMasterId id="2147483852" r:id="rId9"/>
    <p:sldMasterId id="2147483867" r:id="rId10"/>
    <p:sldMasterId id="2147483881" r:id="rId11"/>
    <p:sldMasterId id="2147483895" r:id="rId12"/>
    <p:sldMasterId id="2147483907" r:id="rId13"/>
  </p:sldMasterIdLst>
  <p:notesMasterIdLst>
    <p:notesMasterId r:id="rId28"/>
  </p:notesMasterIdLst>
  <p:handoutMasterIdLst>
    <p:handoutMasterId r:id="rId29"/>
  </p:handoutMasterIdLst>
  <p:sldIdLst>
    <p:sldId id="1004" r:id="rId14"/>
    <p:sldId id="1135" r:id="rId15"/>
    <p:sldId id="1136" r:id="rId16"/>
    <p:sldId id="1145" r:id="rId17"/>
    <p:sldId id="1137" r:id="rId18"/>
    <p:sldId id="1146" r:id="rId19"/>
    <p:sldId id="1138" r:id="rId20"/>
    <p:sldId id="1139" r:id="rId21"/>
    <p:sldId id="1140" r:id="rId22"/>
    <p:sldId id="1141" r:id="rId23"/>
    <p:sldId id="1142" r:id="rId24"/>
    <p:sldId id="1144" r:id="rId25"/>
    <p:sldId id="1143" r:id="rId26"/>
    <p:sldId id="1119" r:id="rId27"/>
  </p:sldIdLst>
  <p:sldSz cx="12198350" cy="6858000"/>
  <p:notesSz cx="6888163" cy="10020300"/>
  <p:custDataLst>
    <p:tags r:id="rId30"/>
  </p:custDataLst>
  <p:defaultTextStyle>
    <a:defPPr>
      <a:defRPr lang="en-US"/>
    </a:defPPr>
    <a:lvl1pPr marL="0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028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057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085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115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142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171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3123">
          <p15:clr>
            <a:srgbClr val="A4A3A4"/>
          </p15:clr>
        </p15:guide>
        <p15:guide id="4" orient="horz" pos="4071">
          <p15:clr>
            <a:srgbClr val="A4A3A4"/>
          </p15:clr>
        </p15:guide>
        <p15:guide id="5" pos="3842">
          <p15:clr>
            <a:srgbClr val="A4A3A4"/>
          </p15:clr>
        </p15:guide>
        <p15:guide id="6" pos="390">
          <p15:clr>
            <a:srgbClr val="A4A3A4"/>
          </p15:clr>
        </p15:guide>
        <p15:guide id="7" pos="7305">
          <p15:clr>
            <a:srgbClr val="A4A3A4"/>
          </p15:clr>
        </p15:guide>
        <p15:guide id="8" pos="3918">
          <p15:clr>
            <a:srgbClr val="A4A3A4"/>
          </p15:clr>
        </p15:guide>
        <p15:guide id="9" pos="3791">
          <p15:clr>
            <a:srgbClr val="A4A3A4"/>
          </p15:clr>
        </p15:guide>
        <p15:guide id="10" pos="19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eman Safdar" initials="SS" lastIdx="2" clrIdx="0">
    <p:extLst>
      <p:ext uri="{19B8F6BF-5375-455C-9EA6-DF929625EA0E}">
        <p15:presenceInfo xmlns:p15="http://schemas.microsoft.com/office/powerpoint/2012/main" xmlns="" userId="S-1-5-21-1644491937-1275210071-1417001333-568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66BD3"/>
    <a:srgbClr val="7C35B1"/>
    <a:srgbClr val="FFC000"/>
    <a:srgbClr val="FFFFFF"/>
    <a:srgbClr val="000000"/>
    <a:srgbClr val="F0F0F0"/>
    <a:srgbClr val="606060"/>
    <a:srgbClr val="FFD2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3250" autoAdjust="0"/>
  </p:normalViewPr>
  <p:slideViewPr>
    <p:cSldViewPr snapToGrid="0" snapToObjects="1" showGuides="1">
      <p:cViewPr>
        <p:scale>
          <a:sx n="71" d="100"/>
          <a:sy n="71" d="100"/>
        </p:scale>
        <p:origin x="-420" y="-66"/>
      </p:cViewPr>
      <p:guideLst>
        <p:guide orient="horz" pos="2160"/>
        <p:guide orient="horz" pos="664"/>
        <p:guide orient="horz" pos="3123"/>
        <p:guide orient="horz" pos="4071"/>
        <p:guide pos="3842"/>
        <p:guide pos="390"/>
        <p:guide pos="7305"/>
        <p:guide pos="3918"/>
        <p:guide pos="3791"/>
        <p:guide pos="1946"/>
      </p:guideLst>
    </p:cSldViewPr>
  </p:slideViewPr>
  <p:outlineViewPr>
    <p:cViewPr>
      <p:scale>
        <a:sx n="33" d="100"/>
        <a:sy n="33" d="100"/>
      </p:scale>
      <p:origin x="0" y="4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868" y="-90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5F106-5C14-45A3-AF0E-818A8EEE38D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1BB4913-3150-41EA-9181-01883B71AB74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accent2"/>
              </a:solidFill>
            </a:rPr>
            <a:t>Consistent</a:t>
          </a:r>
          <a:r>
            <a:rPr lang="en-US" sz="4400" dirty="0" smtClean="0">
              <a:solidFill>
                <a:schemeClr val="accent2"/>
              </a:solidFill>
            </a:rPr>
            <a:t/>
          </a:r>
          <a:br>
            <a:rPr lang="en-US" sz="4400" dirty="0" smtClean="0">
              <a:solidFill>
                <a:schemeClr val="accent2"/>
              </a:solidFill>
            </a:rPr>
          </a:br>
          <a:r>
            <a:rPr lang="en-US" sz="1800" dirty="0" smtClean="0">
              <a:solidFill>
                <a:schemeClr val="tx2"/>
              </a:solidFill>
            </a:rPr>
            <a:t>S</a:t>
          </a:r>
          <a:r>
            <a:rPr lang="en-IN" sz="1800" dirty="0" err="1" smtClean="0">
              <a:solidFill>
                <a:schemeClr val="tx2"/>
              </a:solidFill>
            </a:rPr>
            <a:t>ecured</a:t>
          </a:r>
          <a:r>
            <a:rPr lang="en-IN" sz="1800" dirty="0" smtClean="0">
              <a:solidFill>
                <a:schemeClr val="tx2"/>
              </a:solidFill>
            </a:rPr>
            <a:t> 4th position in </a:t>
          </a:r>
          <a:br>
            <a:rPr lang="en-IN" sz="1800" dirty="0" smtClean="0">
              <a:solidFill>
                <a:schemeClr val="tx2"/>
              </a:solidFill>
            </a:rPr>
          </a:br>
          <a:r>
            <a:rPr lang="en-IN" sz="1800" dirty="0" smtClean="0">
              <a:solidFill>
                <a:schemeClr val="tx2"/>
              </a:solidFill>
            </a:rPr>
            <a:t>2015 &amp; 2016</a:t>
          </a:r>
          <a:endParaRPr lang="en-IN" sz="3600" dirty="0">
            <a:solidFill>
              <a:schemeClr val="tx2"/>
            </a:solidFill>
          </a:endParaRPr>
        </a:p>
      </dgm:t>
    </dgm:pt>
    <dgm:pt modelId="{18FE4A87-7850-419A-9558-CB1F2B9E6183}" type="parTrans" cxnId="{57466B3B-B0EE-4370-BAD6-16C8545C1582}">
      <dgm:prSet/>
      <dgm:spPr/>
      <dgm:t>
        <a:bodyPr/>
        <a:lstStyle/>
        <a:p>
          <a:endParaRPr lang="en-IN" sz="1400"/>
        </a:p>
      </dgm:t>
    </dgm:pt>
    <dgm:pt modelId="{A71D7635-2911-458B-9D47-F7943570B9D6}" type="sibTrans" cxnId="{57466B3B-B0EE-4370-BAD6-16C8545C1582}">
      <dgm:prSet/>
      <dgm:spPr/>
      <dgm:t>
        <a:bodyPr/>
        <a:lstStyle/>
        <a:p>
          <a:endParaRPr lang="en-IN" sz="1400"/>
        </a:p>
      </dgm:t>
    </dgm:pt>
    <dgm:pt modelId="{C6C44C15-8886-4C35-818C-A558809F3453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accent2"/>
              </a:solidFill>
            </a:rPr>
            <a:t>Leader</a:t>
          </a:r>
          <a:r>
            <a:rPr lang="en-US" sz="4400" dirty="0" smtClean="0">
              <a:solidFill>
                <a:schemeClr val="accent2"/>
              </a:solidFill>
            </a:rPr>
            <a:t/>
          </a:r>
          <a:br>
            <a:rPr lang="en-US" sz="4400" dirty="0" smtClean="0">
              <a:solidFill>
                <a:schemeClr val="accent2"/>
              </a:solidFill>
            </a:rPr>
          </a:br>
          <a:r>
            <a:rPr lang="en-US" sz="1800" dirty="0" smtClean="0">
              <a:solidFill>
                <a:schemeClr val="tx2"/>
              </a:solidFill>
            </a:rPr>
            <a:t>Been in the T</a:t>
          </a:r>
          <a:r>
            <a:rPr lang="en-IN" sz="1800" dirty="0" smtClean="0">
              <a:solidFill>
                <a:schemeClr val="tx2"/>
              </a:solidFill>
            </a:rPr>
            <a:t>op five lists of both year rankings</a:t>
          </a:r>
          <a:endParaRPr lang="en-IN" sz="1800" dirty="0">
            <a:solidFill>
              <a:schemeClr val="tx2"/>
            </a:solidFill>
          </a:endParaRPr>
        </a:p>
      </dgm:t>
    </dgm:pt>
    <dgm:pt modelId="{43F137F9-DBCE-42A4-98E7-6D3D02CDDB75}" type="parTrans" cxnId="{E57407C2-7F82-4DF4-8333-A9594D387166}">
      <dgm:prSet/>
      <dgm:spPr/>
      <dgm:t>
        <a:bodyPr/>
        <a:lstStyle/>
        <a:p>
          <a:endParaRPr lang="en-IN" sz="1400"/>
        </a:p>
      </dgm:t>
    </dgm:pt>
    <dgm:pt modelId="{4B74B22E-BC0A-43F5-A3C9-261FE60CB766}" type="sibTrans" cxnId="{E57407C2-7F82-4DF4-8333-A9594D387166}">
      <dgm:prSet/>
      <dgm:spPr/>
      <dgm:t>
        <a:bodyPr/>
        <a:lstStyle/>
        <a:p>
          <a:endParaRPr lang="en-IN" sz="1400"/>
        </a:p>
      </dgm:t>
    </dgm:pt>
    <dgm:pt modelId="{8036AABF-E3EA-49D1-8264-78CA52F310B2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accent2"/>
              </a:solidFill>
            </a:rPr>
            <a:t>Holistic</a:t>
          </a:r>
          <a:r>
            <a:rPr lang="en-US" sz="4400" dirty="0" smtClean="0">
              <a:solidFill>
                <a:schemeClr val="accent2"/>
              </a:solidFill>
            </a:rPr>
            <a:t/>
          </a:r>
          <a:br>
            <a:rPr lang="en-US" sz="4400" dirty="0" smtClean="0">
              <a:solidFill>
                <a:schemeClr val="accent2"/>
              </a:solidFill>
            </a:rPr>
          </a:br>
          <a:r>
            <a:rPr lang="en-US" sz="1800" dirty="0" smtClean="0">
              <a:solidFill>
                <a:schemeClr val="tx2"/>
              </a:solidFill>
            </a:rPr>
            <a:t>Reforms in every Major Department</a:t>
          </a:r>
          <a:endParaRPr lang="en-IN" sz="1050" dirty="0">
            <a:solidFill>
              <a:schemeClr val="tx2"/>
            </a:solidFill>
          </a:endParaRPr>
        </a:p>
      </dgm:t>
    </dgm:pt>
    <dgm:pt modelId="{9D2EEB65-653F-46E1-AF40-8E062139CC4B}" type="parTrans" cxnId="{BFBF0F84-3043-42F8-934A-2DC925DAFC9B}">
      <dgm:prSet/>
      <dgm:spPr/>
      <dgm:t>
        <a:bodyPr/>
        <a:lstStyle/>
        <a:p>
          <a:endParaRPr lang="en-IN" sz="1400"/>
        </a:p>
      </dgm:t>
    </dgm:pt>
    <dgm:pt modelId="{73203CA2-5C8E-4081-928C-C6D6B731F34A}" type="sibTrans" cxnId="{BFBF0F84-3043-42F8-934A-2DC925DAFC9B}">
      <dgm:prSet/>
      <dgm:spPr/>
      <dgm:t>
        <a:bodyPr/>
        <a:lstStyle/>
        <a:p>
          <a:endParaRPr lang="en-IN" sz="1400"/>
        </a:p>
      </dgm:t>
    </dgm:pt>
    <dgm:pt modelId="{EC364709-CCE0-44EB-843D-2038A887DD53}" type="pres">
      <dgm:prSet presAssocID="{88F5F106-5C14-45A3-AF0E-818A8EEE38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E6366FE-FC01-4172-A60A-E110A0157E2E}" type="pres">
      <dgm:prSet presAssocID="{81BB4913-3150-41EA-9181-01883B71AB74}" presName="composite" presStyleCnt="0"/>
      <dgm:spPr/>
      <dgm:t>
        <a:bodyPr/>
        <a:lstStyle/>
        <a:p>
          <a:endParaRPr lang="en-IN"/>
        </a:p>
      </dgm:t>
    </dgm:pt>
    <dgm:pt modelId="{CC8FD1CB-D569-4479-A5E7-D872F75043B3}" type="pres">
      <dgm:prSet presAssocID="{81BB4913-3150-41EA-9181-01883B71AB74}" presName="imgShp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2" r="202"/>
          </a:stretch>
        </a:blipFill>
        <a:ln>
          <a:noFill/>
        </a:ln>
      </dgm:spPr>
      <dgm:t>
        <a:bodyPr/>
        <a:lstStyle/>
        <a:p>
          <a:endParaRPr lang="en-IN"/>
        </a:p>
      </dgm:t>
    </dgm:pt>
    <dgm:pt modelId="{468235B4-083D-4DBF-BE40-C662964E2A32}" type="pres">
      <dgm:prSet presAssocID="{81BB4913-3150-41EA-9181-01883B71AB7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383AEA-F021-4652-ABCC-8E22517B094B}" type="pres">
      <dgm:prSet presAssocID="{A71D7635-2911-458B-9D47-F7943570B9D6}" presName="spacing" presStyleCnt="0"/>
      <dgm:spPr/>
      <dgm:t>
        <a:bodyPr/>
        <a:lstStyle/>
        <a:p>
          <a:endParaRPr lang="en-IN"/>
        </a:p>
      </dgm:t>
    </dgm:pt>
    <dgm:pt modelId="{B04BE424-3683-446E-9EC4-5F19EFF4E80C}" type="pres">
      <dgm:prSet presAssocID="{C6C44C15-8886-4C35-818C-A558809F3453}" presName="composite" presStyleCnt="0"/>
      <dgm:spPr/>
      <dgm:t>
        <a:bodyPr/>
        <a:lstStyle/>
        <a:p>
          <a:endParaRPr lang="en-IN"/>
        </a:p>
      </dgm:t>
    </dgm:pt>
    <dgm:pt modelId="{DD8E7794-4E90-427A-B344-D175EAEAD31E}" type="pres">
      <dgm:prSet presAssocID="{C6C44C15-8886-4C35-818C-A558809F345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690C2BA0-28CD-409C-AB26-2E432183BF97}" type="pres">
      <dgm:prSet presAssocID="{C6C44C15-8886-4C35-818C-A558809F345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A14E94-90EA-4F5A-B109-2628C9BA907C}" type="pres">
      <dgm:prSet presAssocID="{4B74B22E-BC0A-43F5-A3C9-261FE60CB766}" presName="spacing" presStyleCnt="0"/>
      <dgm:spPr/>
      <dgm:t>
        <a:bodyPr/>
        <a:lstStyle/>
        <a:p>
          <a:endParaRPr lang="en-IN"/>
        </a:p>
      </dgm:t>
    </dgm:pt>
    <dgm:pt modelId="{43BAB7B1-9B48-47D4-8B74-46DCED6D8263}" type="pres">
      <dgm:prSet presAssocID="{8036AABF-E3EA-49D1-8264-78CA52F310B2}" presName="composite" presStyleCnt="0"/>
      <dgm:spPr/>
      <dgm:t>
        <a:bodyPr/>
        <a:lstStyle/>
        <a:p>
          <a:endParaRPr lang="en-IN"/>
        </a:p>
      </dgm:t>
    </dgm:pt>
    <dgm:pt modelId="{E9F45B0D-BCF9-4D24-A70D-ABCA76FDD180}" type="pres">
      <dgm:prSet presAssocID="{8036AABF-E3EA-49D1-8264-78CA52F310B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</dgm:pt>
    <dgm:pt modelId="{C012A4A4-34FB-4418-896B-E2140D16901F}" type="pres">
      <dgm:prSet presAssocID="{8036AABF-E3EA-49D1-8264-78CA52F310B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C8FC704-FE5D-413E-9409-EA6287A47371}" type="presOf" srcId="{C6C44C15-8886-4C35-818C-A558809F3453}" destId="{690C2BA0-28CD-409C-AB26-2E432183BF97}" srcOrd="0" destOrd="0" presId="urn:microsoft.com/office/officeart/2005/8/layout/vList3#1"/>
    <dgm:cxn modelId="{22F84093-1919-4E72-BF0B-53A7B3A616C1}" type="presOf" srcId="{8036AABF-E3EA-49D1-8264-78CA52F310B2}" destId="{C012A4A4-34FB-4418-896B-E2140D16901F}" srcOrd="0" destOrd="0" presId="urn:microsoft.com/office/officeart/2005/8/layout/vList3#1"/>
    <dgm:cxn modelId="{E57407C2-7F82-4DF4-8333-A9594D387166}" srcId="{88F5F106-5C14-45A3-AF0E-818A8EEE38D4}" destId="{C6C44C15-8886-4C35-818C-A558809F3453}" srcOrd="1" destOrd="0" parTransId="{43F137F9-DBCE-42A4-98E7-6D3D02CDDB75}" sibTransId="{4B74B22E-BC0A-43F5-A3C9-261FE60CB766}"/>
    <dgm:cxn modelId="{0C9808A6-AE11-41E3-8BE1-C094C154747B}" type="presOf" srcId="{81BB4913-3150-41EA-9181-01883B71AB74}" destId="{468235B4-083D-4DBF-BE40-C662964E2A32}" srcOrd="0" destOrd="0" presId="urn:microsoft.com/office/officeart/2005/8/layout/vList3#1"/>
    <dgm:cxn modelId="{BFBF0F84-3043-42F8-934A-2DC925DAFC9B}" srcId="{88F5F106-5C14-45A3-AF0E-818A8EEE38D4}" destId="{8036AABF-E3EA-49D1-8264-78CA52F310B2}" srcOrd="2" destOrd="0" parTransId="{9D2EEB65-653F-46E1-AF40-8E062139CC4B}" sibTransId="{73203CA2-5C8E-4081-928C-C6D6B731F34A}"/>
    <dgm:cxn modelId="{57466B3B-B0EE-4370-BAD6-16C8545C1582}" srcId="{88F5F106-5C14-45A3-AF0E-818A8EEE38D4}" destId="{81BB4913-3150-41EA-9181-01883B71AB74}" srcOrd="0" destOrd="0" parTransId="{18FE4A87-7850-419A-9558-CB1F2B9E6183}" sibTransId="{A71D7635-2911-458B-9D47-F7943570B9D6}"/>
    <dgm:cxn modelId="{13FB664E-7C08-43DD-AD83-AED2E3094B95}" type="presOf" srcId="{88F5F106-5C14-45A3-AF0E-818A8EEE38D4}" destId="{EC364709-CCE0-44EB-843D-2038A887DD53}" srcOrd="0" destOrd="0" presId="urn:microsoft.com/office/officeart/2005/8/layout/vList3#1"/>
    <dgm:cxn modelId="{EC924BBC-D522-4B77-BFB6-BBC18E7A5DD1}" type="presParOf" srcId="{EC364709-CCE0-44EB-843D-2038A887DD53}" destId="{8E6366FE-FC01-4172-A60A-E110A0157E2E}" srcOrd="0" destOrd="0" presId="urn:microsoft.com/office/officeart/2005/8/layout/vList3#1"/>
    <dgm:cxn modelId="{B105BF64-3655-4553-8341-B20E5A74BC85}" type="presParOf" srcId="{8E6366FE-FC01-4172-A60A-E110A0157E2E}" destId="{CC8FD1CB-D569-4479-A5E7-D872F75043B3}" srcOrd="0" destOrd="0" presId="urn:microsoft.com/office/officeart/2005/8/layout/vList3#1"/>
    <dgm:cxn modelId="{7D4FC676-8AC6-4522-B004-DE404A5373BB}" type="presParOf" srcId="{8E6366FE-FC01-4172-A60A-E110A0157E2E}" destId="{468235B4-083D-4DBF-BE40-C662964E2A32}" srcOrd="1" destOrd="0" presId="urn:microsoft.com/office/officeart/2005/8/layout/vList3#1"/>
    <dgm:cxn modelId="{8A5DC24C-5A5F-4E4E-9E77-563A6E6BA47E}" type="presParOf" srcId="{EC364709-CCE0-44EB-843D-2038A887DD53}" destId="{34383AEA-F021-4652-ABCC-8E22517B094B}" srcOrd="1" destOrd="0" presId="urn:microsoft.com/office/officeart/2005/8/layout/vList3#1"/>
    <dgm:cxn modelId="{AF990703-FF04-473B-94A4-8F742E3240A8}" type="presParOf" srcId="{EC364709-CCE0-44EB-843D-2038A887DD53}" destId="{B04BE424-3683-446E-9EC4-5F19EFF4E80C}" srcOrd="2" destOrd="0" presId="urn:microsoft.com/office/officeart/2005/8/layout/vList3#1"/>
    <dgm:cxn modelId="{74F44DD7-CC39-41EE-88E3-54A32D0E5EDF}" type="presParOf" srcId="{B04BE424-3683-446E-9EC4-5F19EFF4E80C}" destId="{DD8E7794-4E90-427A-B344-D175EAEAD31E}" srcOrd="0" destOrd="0" presId="urn:microsoft.com/office/officeart/2005/8/layout/vList3#1"/>
    <dgm:cxn modelId="{F29CB09A-BDFC-410C-B667-C37911EECDE0}" type="presParOf" srcId="{B04BE424-3683-446E-9EC4-5F19EFF4E80C}" destId="{690C2BA0-28CD-409C-AB26-2E432183BF97}" srcOrd="1" destOrd="0" presId="urn:microsoft.com/office/officeart/2005/8/layout/vList3#1"/>
    <dgm:cxn modelId="{7443F4F9-7C9D-44C5-9A02-A871F58F8B29}" type="presParOf" srcId="{EC364709-CCE0-44EB-843D-2038A887DD53}" destId="{1BA14E94-90EA-4F5A-B109-2628C9BA907C}" srcOrd="3" destOrd="0" presId="urn:microsoft.com/office/officeart/2005/8/layout/vList3#1"/>
    <dgm:cxn modelId="{A12BF5F2-3F0F-4E2C-9E6D-B103677339B3}" type="presParOf" srcId="{EC364709-CCE0-44EB-843D-2038A887DD53}" destId="{43BAB7B1-9B48-47D4-8B74-46DCED6D8263}" srcOrd="4" destOrd="0" presId="urn:microsoft.com/office/officeart/2005/8/layout/vList3#1"/>
    <dgm:cxn modelId="{964604C5-4181-4395-A4F0-7D0161C2F5F0}" type="presParOf" srcId="{43BAB7B1-9B48-47D4-8B74-46DCED6D8263}" destId="{E9F45B0D-BCF9-4D24-A70D-ABCA76FDD180}" srcOrd="0" destOrd="0" presId="urn:microsoft.com/office/officeart/2005/8/layout/vList3#1"/>
    <dgm:cxn modelId="{4DACAF96-3716-4CFE-A247-3971B64791DF}" type="presParOf" srcId="{43BAB7B1-9B48-47D4-8B74-46DCED6D8263}" destId="{C012A4A4-34FB-4418-896B-E2140D16901F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C2DD7D-3681-4376-94EF-7E8673406B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A98BDE-4D4E-44F5-85DD-B65C1C20F59D}">
      <dgm:prSet phldrT="[Text]"/>
      <dgm:spPr/>
      <dgm:t>
        <a:bodyPr/>
        <a:lstStyle/>
        <a:p>
          <a:r>
            <a:rPr lang="en-US" dirty="0" smtClean="0"/>
            <a:t>Bank Account</a:t>
          </a:r>
          <a:endParaRPr lang="en-IN" dirty="0"/>
        </a:p>
      </dgm:t>
    </dgm:pt>
    <dgm:pt modelId="{6417D52B-D733-4DD1-8D3A-FBB56608256D}" type="parTrans" cxnId="{444DC784-9D1F-43AF-BDF1-E5C1083653D5}">
      <dgm:prSet/>
      <dgm:spPr/>
      <dgm:t>
        <a:bodyPr/>
        <a:lstStyle/>
        <a:p>
          <a:endParaRPr lang="en-IN"/>
        </a:p>
      </dgm:t>
    </dgm:pt>
    <dgm:pt modelId="{406A8062-9910-49F4-BFDD-577CAA00E175}" type="sibTrans" cxnId="{444DC784-9D1F-43AF-BDF1-E5C1083653D5}">
      <dgm:prSet/>
      <dgm:spPr/>
      <dgm:t>
        <a:bodyPr/>
        <a:lstStyle/>
        <a:p>
          <a:endParaRPr lang="en-IN"/>
        </a:p>
      </dgm:t>
    </dgm:pt>
    <dgm:pt modelId="{5125258C-4429-4A59-A9E1-AF09653C2FCF}">
      <dgm:prSet phldrT="[Text]"/>
      <dgm:spPr/>
      <dgm:t>
        <a:bodyPr/>
        <a:lstStyle/>
        <a:p>
          <a:r>
            <a:rPr lang="en-US" dirty="0" smtClean="0"/>
            <a:t>Account number available</a:t>
          </a:r>
          <a:endParaRPr lang="en-IN" dirty="0"/>
        </a:p>
      </dgm:t>
    </dgm:pt>
    <dgm:pt modelId="{FEB9BC65-2913-49B5-A4BE-5CFDBD2E3171}" type="parTrans" cxnId="{3A27F22E-A00B-4089-A8A2-3417BEA4CEF2}">
      <dgm:prSet/>
      <dgm:spPr/>
      <dgm:t>
        <a:bodyPr/>
        <a:lstStyle/>
        <a:p>
          <a:endParaRPr lang="en-IN"/>
        </a:p>
      </dgm:t>
    </dgm:pt>
    <dgm:pt modelId="{D218EBE7-D407-4DE6-8FDE-3470DE949486}" type="sibTrans" cxnId="{3A27F22E-A00B-4089-A8A2-3417BEA4CEF2}">
      <dgm:prSet/>
      <dgm:spPr/>
      <dgm:t>
        <a:bodyPr/>
        <a:lstStyle/>
        <a:p>
          <a:endParaRPr lang="en-IN"/>
        </a:p>
      </dgm:t>
    </dgm:pt>
    <dgm:pt modelId="{F9CBC42E-3431-4656-B6E2-4974360D4992}">
      <dgm:prSet phldrT="[Text]"/>
      <dgm:spPr/>
      <dgm:t>
        <a:bodyPr/>
        <a:lstStyle/>
        <a:p>
          <a:r>
            <a:rPr lang="en-US" dirty="0" smtClean="0"/>
            <a:t>Deposit money In that account</a:t>
          </a:r>
          <a:endParaRPr lang="en-IN" dirty="0"/>
        </a:p>
      </dgm:t>
    </dgm:pt>
    <dgm:pt modelId="{53B2BAFB-EEC9-4EBF-A8C4-A8A2DC339302}" type="parTrans" cxnId="{AA762EAD-C89C-470D-9335-BB12EF619319}">
      <dgm:prSet/>
      <dgm:spPr/>
      <dgm:t>
        <a:bodyPr/>
        <a:lstStyle/>
        <a:p>
          <a:endParaRPr lang="en-IN"/>
        </a:p>
      </dgm:t>
    </dgm:pt>
    <dgm:pt modelId="{98C5F8CA-0261-401E-81E6-F792E4B36622}" type="sibTrans" cxnId="{AA762EAD-C89C-470D-9335-BB12EF619319}">
      <dgm:prSet/>
      <dgm:spPr/>
      <dgm:t>
        <a:bodyPr/>
        <a:lstStyle/>
        <a:p>
          <a:endParaRPr lang="en-IN"/>
        </a:p>
      </dgm:t>
    </dgm:pt>
    <dgm:pt modelId="{1B19A713-A91D-4FAD-9DA3-76F319360B16}">
      <dgm:prSet phldrT="[Text]"/>
      <dgm:spPr/>
      <dgm:t>
        <a:bodyPr/>
        <a:lstStyle/>
        <a:p>
          <a:r>
            <a:rPr lang="en-US" dirty="0" smtClean="0"/>
            <a:t>Non Judicial               E-Stamp</a:t>
          </a:r>
          <a:endParaRPr lang="en-IN" dirty="0"/>
        </a:p>
      </dgm:t>
    </dgm:pt>
    <dgm:pt modelId="{713D2B66-B424-4CBC-A771-8D92BDAD8C97}" type="parTrans" cxnId="{03733372-CD3F-4FAA-BF73-1D32CAE3F501}">
      <dgm:prSet/>
      <dgm:spPr/>
      <dgm:t>
        <a:bodyPr/>
        <a:lstStyle/>
        <a:p>
          <a:endParaRPr lang="en-IN"/>
        </a:p>
      </dgm:t>
    </dgm:pt>
    <dgm:pt modelId="{60788657-E3AB-4901-B42E-6B3ED44E4A57}" type="sibTrans" cxnId="{03733372-CD3F-4FAA-BF73-1D32CAE3F501}">
      <dgm:prSet/>
      <dgm:spPr/>
      <dgm:t>
        <a:bodyPr/>
        <a:lstStyle/>
        <a:p>
          <a:endParaRPr lang="en-IN"/>
        </a:p>
      </dgm:t>
    </dgm:pt>
    <dgm:pt modelId="{CA2AFC81-A5E4-49F7-9F8E-78A9343ED3A0}" type="pres">
      <dgm:prSet presAssocID="{DBC2DD7D-3681-4376-94EF-7E8673406B58}" presName="Name0" presStyleCnt="0">
        <dgm:presLayoutVars>
          <dgm:dir/>
          <dgm:animLvl val="lvl"/>
          <dgm:resizeHandles val="exact"/>
        </dgm:presLayoutVars>
      </dgm:prSet>
      <dgm:spPr/>
    </dgm:pt>
    <dgm:pt modelId="{B654FDB4-DEAB-4196-A2E1-1D41EA3AC66F}" type="pres">
      <dgm:prSet presAssocID="{9DA98BDE-4D4E-44F5-85DD-B65C1C20F59D}" presName="parTxOnly" presStyleLbl="node1" presStyleIdx="0" presStyleCnt="4" custLinFactNeighborX="-1718" custLinFactNeighborY="-75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4CD3C7-07C7-41FF-B195-3C3A426F33D5}" type="pres">
      <dgm:prSet presAssocID="{406A8062-9910-49F4-BFDD-577CAA00E175}" presName="parTxOnlySpace" presStyleCnt="0"/>
      <dgm:spPr/>
    </dgm:pt>
    <dgm:pt modelId="{4BDB3774-E79E-4D5B-8856-465BC6B7C9D9}" type="pres">
      <dgm:prSet presAssocID="{5125258C-4429-4A59-A9E1-AF09653C2FC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5F5E01-641E-4418-B6C1-0AE65BF1CAB5}" type="pres">
      <dgm:prSet presAssocID="{D218EBE7-D407-4DE6-8FDE-3470DE949486}" presName="parTxOnlySpace" presStyleCnt="0"/>
      <dgm:spPr/>
    </dgm:pt>
    <dgm:pt modelId="{B4203EFD-F090-42AD-A65E-6BBD17D43660}" type="pres">
      <dgm:prSet presAssocID="{F9CBC42E-3431-4656-B6E2-4974360D499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411A5B-8E4E-4347-9910-0D6FA624917C}" type="pres">
      <dgm:prSet presAssocID="{98C5F8CA-0261-401E-81E6-F792E4B36622}" presName="parTxOnlySpace" presStyleCnt="0"/>
      <dgm:spPr/>
    </dgm:pt>
    <dgm:pt modelId="{A3C1BAF4-D682-47C3-AF1B-724B91280F15}" type="pres">
      <dgm:prSet presAssocID="{1B19A713-A91D-4FAD-9DA3-76F319360B1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A762EAD-C89C-470D-9335-BB12EF619319}" srcId="{DBC2DD7D-3681-4376-94EF-7E8673406B58}" destId="{F9CBC42E-3431-4656-B6E2-4974360D4992}" srcOrd="2" destOrd="0" parTransId="{53B2BAFB-EEC9-4EBF-A8C4-A8A2DC339302}" sibTransId="{98C5F8CA-0261-401E-81E6-F792E4B36622}"/>
    <dgm:cxn modelId="{93FCE319-7F96-4348-9B61-6D98682962B5}" type="presOf" srcId="{9DA98BDE-4D4E-44F5-85DD-B65C1C20F59D}" destId="{B654FDB4-DEAB-4196-A2E1-1D41EA3AC66F}" srcOrd="0" destOrd="0" presId="urn:microsoft.com/office/officeart/2005/8/layout/chevron1"/>
    <dgm:cxn modelId="{50F82468-7DD0-44B5-874A-5BF2E34B2354}" type="presOf" srcId="{5125258C-4429-4A59-A9E1-AF09653C2FCF}" destId="{4BDB3774-E79E-4D5B-8856-465BC6B7C9D9}" srcOrd="0" destOrd="0" presId="urn:microsoft.com/office/officeart/2005/8/layout/chevron1"/>
    <dgm:cxn modelId="{03733372-CD3F-4FAA-BF73-1D32CAE3F501}" srcId="{DBC2DD7D-3681-4376-94EF-7E8673406B58}" destId="{1B19A713-A91D-4FAD-9DA3-76F319360B16}" srcOrd="3" destOrd="0" parTransId="{713D2B66-B424-4CBC-A771-8D92BDAD8C97}" sibTransId="{60788657-E3AB-4901-B42E-6B3ED44E4A57}"/>
    <dgm:cxn modelId="{3A27F22E-A00B-4089-A8A2-3417BEA4CEF2}" srcId="{DBC2DD7D-3681-4376-94EF-7E8673406B58}" destId="{5125258C-4429-4A59-A9E1-AF09653C2FCF}" srcOrd="1" destOrd="0" parTransId="{FEB9BC65-2913-49B5-A4BE-5CFDBD2E3171}" sibTransId="{D218EBE7-D407-4DE6-8FDE-3470DE949486}"/>
    <dgm:cxn modelId="{444DC784-9D1F-43AF-BDF1-E5C1083653D5}" srcId="{DBC2DD7D-3681-4376-94EF-7E8673406B58}" destId="{9DA98BDE-4D4E-44F5-85DD-B65C1C20F59D}" srcOrd="0" destOrd="0" parTransId="{6417D52B-D733-4DD1-8D3A-FBB56608256D}" sibTransId="{406A8062-9910-49F4-BFDD-577CAA00E175}"/>
    <dgm:cxn modelId="{71930BA9-E9BB-4E84-BE59-B5E330D01A0D}" type="presOf" srcId="{DBC2DD7D-3681-4376-94EF-7E8673406B58}" destId="{CA2AFC81-A5E4-49F7-9F8E-78A9343ED3A0}" srcOrd="0" destOrd="0" presId="urn:microsoft.com/office/officeart/2005/8/layout/chevron1"/>
    <dgm:cxn modelId="{B59032B6-DED4-49E3-B37D-BCC6805CF889}" type="presOf" srcId="{1B19A713-A91D-4FAD-9DA3-76F319360B16}" destId="{A3C1BAF4-D682-47C3-AF1B-724B91280F15}" srcOrd="0" destOrd="0" presId="urn:microsoft.com/office/officeart/2005/8/layout/chevron1"/>
    <dgm:cxn modelId="{651F71C7-26EF-42FA-B1DB-666CD7DC2C1C}" type="presOf" srcId="{F9CBC42E-3431-4656-B6E2-4974360D4992}" destId="{B4203EFD-F090-42AD-A65E-6BBD17D43660}" srcOrd="0" destOrd="0" presId="urn:microsoft.com/office/officeart/2005/8/layout/chevron1"/>
    <dgm:cxn modelId="{3B80AEE5-87CB-4EF0-9990-409AB3036348}" type="presParOf" srcId="{CA2AFC81-A5E4-49F7-9F8E-78A9343ED3A0}" destId="{B654FDB4-DEAB-4196-A2E1-1D41EA3AC66F}" srcOrd="0" destOrd="0" presId="urn:microsoft.com/office/officeart/2005/8/layout/chevron1"/>
    <dgm:cxn modelId="{6ADB1689-EF36-459F-9295-59396067AE15}" type="presParOf" srcId="{CA2AFC81-A5E4-49F7-9F8E-78A9343ED3A0}" destId="{784CD3C7-07C7-41FF-B195-3C3A426F33D5}" srcOrd="1" destOrd="0" presId="urn:microsoft.com/office/officeart/2005/8/layout/chevron1"/>
    <dgm:cxn modelId="{E343ABA9-1E59-4C28-90AA-9CAAF838ABCB}" type="presParOf" srcId="{CA2AFC81-A5E4-49F7-9F8E-78A9343ED3A0}" destId="{4BDB3774-E79E-4D5B-8856-465BC6B7C9D9}" srcOrd="2" destOrd="0" presId="urn:microsoft.com/office/officeart/2005/8/layout/chevron1"/>
    <dgm:cxn modelId="{F398EF1C-224C-4742-BF52-67FFB069BEFE}" type="presParOf" srcId="{CA2AFC81-A5E4-49F7-9F8E-78A9343ED3A0}" destId="{975F5E01-641E-4418-B6C1-0AE65BF1CAB5}" srcOrd="3" destOrd="0" presId="urn:microsoft.com/office/officeart/2005/8/layout/chevron1"/>
    <dgm:cxn modelId="{3B2AE9EA-B2CC-425F-8955-5FB5E6A390EA}" type="presParOf" srcId="{CA2AFC81-A5E4-49F7-9F8E-78A9343ED3A0}" destId="{B4203EFD-F090-42AD-A65E-6BBD17D43660}" srcOrd="4" destOrd="0" presId="urn:microsoft.com/office/officeart/2005/8/layout/chevron1"/>
    <dgm:cxn modelId="{7AF2ED89-38B9-4DC9-B1B5-7FB1FAB3FD49}" type="presParOf" srcId="{CA2AFC81-A5E4-49F7-9F8E-78A9343ED3A0}" destId="{E1411A5B-8E4E-4347-9910-0D6FA624917C}" srcOrd="5" destOrd="0" presId="urn:microsoft.com/office/officeart/2005/8/layout/chevron1"/>
    <dgm:cxn modelId="{8966094E-16E3-458B-B88E-2C5181E39CF2}" type="presParOf" srcId="{CA2AFC81-A5E4-49F7-9F8E-78A9343ED3A0}" destId="{A3C1BAF4-D682-47C3-AF1B-724B91280F1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83708D-5DF6-4234-AFF0-AF219324E94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089DAD6-72BF-4840-875B-1417DC0A5D2C}">
      <dgm:prSet phldrT="[Text]" custT="1"/>
      <dgm:spPr/>
      <dgm:t>
        <a:bodyPr/>
        <a:lstStyle/>
        <a:p>
          <a:r>
            <a:rPr lang="en-US" sz="2800" dirty="0" smtClean="0"/>
            <a:t>Online Portal</a:t>
          </a:r>
          <a:r>
            <a:rPr lang="en-US" sz="2800" baseline="0" dirty="0" smtClean="0"/>
            <a:t> for Commercial Disputes </a:t>
          </a:r>
          <a:endParaRPr lang="en-IN" sz="2800" dirty="0"/>
        </a:p>
      </dgm:t>
    </dgm:pt>
    <dgm:pt modelId="{1312EE9E-9610-4DDC-A813-79D2C35DB42F}" type="parTrans" cxnId="{EF466E50-B906-4BD3-A45C-0CCCEE84644E}">
      <dgm:prSet/>
      <dgm:spPr/>
      <dgm:t>
        <a:bodyPr/>
        <a:lstStyle/>
        <a:p>
          <a:endParaRPr lang="en-IN"/>
        </a:p>
      </dgm:t>
    </dgm:pt>
    <dgm:pt modelId="{4C0DE117-4DE0-4863-BAAE-0D2046698427}" type="sibTrans" cxnId="{EF466E50-B906-4BD3-A45C-0CCCEE84644E}">
      <dgm:prSet/>
      <dgm:spPr/>
      <dgm:t>
        <a:bodyPr/>
        <a:lstStyle/>
        <a:p>
          <a:endParaRPr lang="en-IN"/>
        </a:p>
      </dgm:t>
    </dgm:pt>
    <dgm:pt modelId="{DB990C5C-294D-48FB-A58A-BECDE4CB90E1}">
      <dgm:prSet phldrT="[Text]" custT="1"/>
      <dgm:spPr/>
      <dgm:t>
        <a:bodyPr/>
        <a:lstStyle/>
        <a:p>
          <a:r>
            <a:rPr lang="en-US" sz="2800" dirty="0" smtClean="0"/>
            <a:t>Issuance of      E-Summons</a:t>
          </a:r>
          <a:endParaRPr lang="en-IN" sz="2800" dirty="0"/>
        </a:p>
      </dgm:t>
    </dgm:pt>
    <dgm:pt modelId="{50D1FE5B-B1A3-4E1B-AFE7-536F2616BE48}" type="parTrans" cxnId="{CF419AED-94A6-4F43-A835-0DE5C3CFE3FC}">
      <dgm:prSet/>
      <dgm:spPr/>
      <dgm:t>
        <a:bodyPr/>
        <a:lstStyle/>
        <a:p>
          <a:endParaRPr lang="en-IN"/>
        </a:p>
      </dgm:t>
    </dgm:pt>
    <dgm:pt modelId="{37D4D145-08C3-4CA0-9EBF-F7DCDB31518E}" type="sibTrans" cxnId="{CF419AED-94A6-4F43-A835-0DE5C3CFE3FC}">
      <dgm:prSet/>
      <dgm:spPr/>
      <dgm:t>
        <a:bodyPr/>
        <a:lstStyle/>
        <a:p>
          <a:endParaRPr lang="en-IN"/>
        </a:p>
      </dgm:t>
    </dgm:pt>
    <dgm:pt modelId="{D504E7F7-8AA8-45B4-957C-880A8A203477}">
      <dgm:prSet phldrT="[Text]" custT="1"/>
      <dgm:spPr/>
      <dgm:t>
        <a:bodyPr/>
        <a:lstStyle/>
        <a:p>
          <a:r>
            <a:rPr lang="en-US" sz="2800" dirty="0" smtClean="0"/>
            <a:t>E-Payment of Court &amp; Process Fees </a:t>
          </a:r>
          <a:endParaRPr lang="en-IN" sz="2800" dirty="0"/>
        </a:p>
      </dgm:t>
    </dgm:pt>
    <dgm:pt modelId="{97476C24-4D96-4967-A010-7233613F7E9A}" type="parTrans" cxnId="{C84673C1-A5FF-44AC-A8BC-0894CD06F0E1}">
      <dgm:prSet/>
      <dgm:spPr/>
      <dgm:t>
        <a:bodyPr/>
        <a:lstStyle/>
        <a:p>
          <a:endParaRPr lang="en-IN"/>
        </a:p>
      </dgm:t>
    </dgm:pt>
    <dgm:pt modelId="{0CAFCB8E-40B7-45CF-9321-F20A3AEB49F6}" type="sibTrans" cxnId="{C84673C1-A5FF-44AC-A8BC-0894CD06F0E1}">
      <dgm:prSet/>
      <dgm:spPr/>
      <dgm:t>
        <a:bodyPr/>
        <a:lstStyle/>
        <a:p>
          <a:endParaRPr lang="en-IN"/>
        </a:p>
      </dgm:t>
    </dgm:pt>
    <dgm:pt modelId="{63B91AAD-FCDD-485D-879F-7F1879C06ABE}" type="pres">
      <dgm:prSet presAssocID="{3383708D-5DF6-4234-AFF0-AF219324E94A}" presName="Name0" presStyleCnt="0">
        <dgm:presLayoutVars>
          <dgm:resizeHandles/>
        </dgm:presLayoutVars>
      </dgm:prSet>
      <dgm:spPr/>
    </dgm:pt>
    <dgm:pt modelId="{4C5BFC89-2E5B-4721-BB27-78053C4C55FA}" type="pres">
      <dgm:prSet presAssocID="{0089DAD6-72BF-4840-875B-1417DC0A5D2C}" presName="text" presStyleLbl="node1" presStyleIdx="0" presStyleCnt="3" custScaleX="303367" custLinFactX="100000" custLinFactY="-44646" custLinFactNeighborX="196835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7847C-04B4-49AE-B408-05251A71D945}" type="pres">
      <dgm:prSet presAssocID="{4C0DE117-4DE0-4863-BAAE-0D2046698427}" presName="space" presStyleCnt="0"/>
      <dgm:spPr/>
    </dgm:pt>
    <dgm:pt modelId="{62AA3525-1DF8-40A3-8D96-18723C65D0D0}" type="pres">
      <dgm:prSet presAssocID="{DB990C5C-294D-48FB-A58A-BECDE4CB90E1}" presName="text" presStyleLbl="node1" presStyleIdx="1" presStyleCnt="3" custScaleX="303367" custLinFactNeighborX="-6444" custLinFactNeighborY="101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70E4AE-6B29-440A-8F58-EEB74A0865E1}" type="pres">
      <dgm:prSet presAssocID="{37D4D145-08C3-4CA0-9EBF-F7DCDB31518E}" presName="space" presStyleCnt="0"/>
      <dgm:spPr/>
    </dgm:pt>
    <dgm:pt modelId="{930D6545-B7BB-4228-A621-5BB65F35CCCD}" type="pres">
      <dgm:prSet presAssocID="{D504E7F7-8AA8-45B4-957C-880A8A203477}" presName="text" presStyleLbl="node1" presStyleIdx="2" presStyleCnt="3" custScaleX="336849" custLinFactNeighborX="3594" custLinFactNeighborY="303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84673C1-A5FF-44AC-A8BC-0894CD06F0E1}" srcId="{3383708D-5DF6-4234-AFF0-AF219324E94A}" destId="{D504E7F7-8AA8-45B4-957C-880A8A203477}" srcOrd="2" destOrd="0" parTransId="{97476C24-4D96-4967-A010-7233613F7E9A}" sibTransId="{0CAFCB8E-40B7-45CF-9321-F20A3AEB49F6}"/>
    <dgm:cxn modelId="{ACC31D0C-63CD-4010-B0E4-48F5158D30C5}" type="presOf" srcId="{DB990C5C-294D-48FB-A58A-BECDE4CB90E1}" destId="{62AA3525-1DF8-40A3-8D96-18723C65D0D0}" srcOrd="0" destOrd="0" presId="urn:diagrams.loki3.com/VaryingWidthList"/>
    <dgm:cxn modelId="{CF419AED-94A6-4F43-A835-0DE5C3CFE3FC}" srcId="{3383708D-5DF6-4234-AFF0-AF219324E94A}" destId="{DB990C5C-294D-48FB-A58A-BECDE4CB90E1}" srcOrd="1" destOrd="0" parTransId="{50D1FE5B-B1A3-4E1B-AFE7-536F2616BE48}" sibTransId="{37D4D145-08C3-4CA0-9EBF-F7DCDB31518E}"/>
    <dgm:cxn modelId="{FF4EBB2E-F246-4F3D-87E7-CF00DCF55D7A}" type="presOf" srcId="{3383708D-5DF6-4234-AFF0-AF219324E94A}" destId="{63B91AAD-FCDD-485D-879F-7F1879C06ABE}" srcOrd="0" destOrd="0" presId="urn:diagrams.loki3.com/VaryingWidthList"/>
    <dgm:cxn modelId="{42F9C391-1D12-4650-8F07-42ED75571BBF}" type="presOf" srcId="{D504E7F7-8AA8-45B4-957C-880A8A203477}" destId="{930D6545-B7BB-4228-A621-5BB65F35CCCD}" srcOrd="0" destOrd="0" presId="urn:diagrams.loki3.com/VaryingWidthList"/>
    <dgm:cxn modelId="{45E4002B-D21C-449F-B0F2-09C6D3038E30}" type="presOf" srcId="{0089DAD6-72BF-4840-875B-1417DC0A5D2C}" destId="{4C5BFC89-2E5B-4721-BB27-78053C4C55FA}" srcOrd="0" destOrd="0" presId="urn:diagrams.loki3.com/VaryingWidthList"/>
    <dgm:cxn modelId="{EF466E50-B906-4BD3-A45C-0CCCEE84644E}" srcId="{3383708D-5DF6-4234-AFF0-AF219324E94A}" destId="{0089DAD6-72BF-4840-875B-1417DC0A5D2C}" srcOrd="0" destOrd="0" parTransId="{1312EE9E-9610-4DDC-A813-79D2C35DB42F}" sibTransId="{4C0DE117-4DE0-4863-BAAE-0D2046698427}"/>
    <dgm:cxn modelId="{E1165930-D016-4B1E-920E-133B94417C1B}" type="presParOf" srcId="{63B91AAD-FCDD-485D-879F-7F1879C06ABE}" destId="{4C5BFC89-2E5B-4721-BB27-78053C4C55FA}" srcOrd="0" destOrd="0" presId="urn:diagrams.loki3.com/VaryingWidthList"/>
    <dgm:cxn modelId="{AC9ADAC7-5E61-4C0C-9E56-2F61F772CE3F}" type="presParOf" srcId="{63B91AAD-FCDD-485D-879F-7F1879C06ABE}" destId="{FE97847C-04B4-49AE-B408-05251A71D945}" srcOrd="1" destOrd="0" presId="urn:diagrams.loki3.com/VaryingWidthList"/>
    <dgm:cxn modelId="{A66ADD63-7655-4569-9136-070AF1A030A8}" type="presParOf" srcId="{63B91AAD-FCDD-485D-879F-7F1879C06ABE}" destId="{62AA3525-1DF8-40A3-8D96-18723C65D0D0}" srcOrd="2" destOrd="0" presId="urn:diagrams.loki3.com/VaryingWidthList"/>
    <dgm:cxn modelId="{C0EC7154-D1A3-408F-8103-07210F46BD1D}" type="presParOf" srcId="{63B91AAD-FCDD-485D-879F-7F1879C06ABE}" destId="{6B70E4AE-6B29-440A-8F58-EEB74A0865E1}" srcOrd="3" destOrd="0" presId="urn:diagrams.loki3.com/VaryingWidthList"/>
    <dgm:cxn modelId="{AA22FC9A-9618-4022-81BB-033341AD62A0}" type="presParOf" srcId="{63B91AAD-FCDD-485D-879F-7F1879C06ABE}" destId="{930D6545-B7BB-4228-A621-5BB65F35CCC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83708D-5DF6-4234-AFF0-AF219324E94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089DAD6-72BF-4840-875B-1417DC0A5D2C}">
      <dgm:prSet phldrT="[Text]" custT="1"/>
      <dgm:spPr/>
      <dgm:t>
        <a:bodyPr/>
        <a:lstStyle/>
        <a:p>
          <a:r>
            <a:rPr lang="en-US" sz="2800" dirty="0" smtClean="0"/>
            <a:t>E-Filing of Court Cases</a:t>
          </a:r>
          <a:endParaRPr lang="en-IN" sz="2800" dirty="0"/>
        </a:p>
      </dgm:t>
    </dgm:pt>
    <dgm:pt modelId="{1312EE9E-9610-4DDC-A813-79D2C35DB42F}" type="parTrans" cxnId="{EF466E50-B906-4BD3-A45C-0CCCEE84644E}">
      <dgm:prSet/>
      <dgm:spPr/>
      <dgm:t>
        <a:bodyPr/>
        <a:lstStyle/>
        <a:p>
          <a:endParaRPr lang="en-IN"/>
        </a:p>
      </dgm:t>
    </dgm:pt>
    <dgm:pt modelId="{4C0DE117-4DE0-4863-BAAE-0D2046698427}" type="sibTrans" cxnId="{EF466E50-B906-4BD3-A45C-0CCCEE84644E}">
      <dgm:prSet/>
      <dgm:spPr/>
      <dgm:t>
        <a:bodyPr/>
        <a:lstStyle/>
        <a:p>
          <a:endParaRPr lang="en-IN"/>
        </a:p>
      </dgm:t>
    </dgm:pt>
    <dgm:pt modelId="{DB990C5C-294D-48FB-A58A-BECDE4CB90E1}">
      <dgm:prSet phldrT="[Text]" custT="1"/>
      <dgm:spPr/>
      <dgm:t>
        <a:bodyPr/>
        <a:lstStyle/>
        <a:p>
          <a:r>
            <a:rPr lang="en-US" sz="2800" dirty="0" smtClean="0"/>
            <a:t>Display of         E-Cause List</a:t>
          </a:r>
          <a:endParaRPr lang="en-IN" sz="2800" dirty="0"/>
        </a:p>
      </dgm:t>
    </dgm:pt>
    <dgm:pt modelId="{50D1FE5B-B1A3-4E1B-AFE7-536F2616BE48}" type="parTrans" cxnId="{CF419AED-94A6-4F43-A835-0DE5C3CFE3FC}">
      <dgm:prSet/>
      <dgm:spPr/>
      <dgm:t>
        <a:bodyPr/>
        <a:lstStyle/>
        <a:p>
          <a:endParaRPr lang="en-IN"/>
        </a:p>
      </dgm:t>
    </dgm:pt>
    <dgm:pt modelId="{37D4D145-08C3-4CA0-9EBF-F7DCDB31518E}" type="sibTrans" cxnId="{CF419AED-94A6-4F43-A835-0DE5C3CFE3FC}">
      <dgm:prSet/>
      <dgm:spPr/>
      <dgm:t>
        <a:bodyPr/>
        <a:lstStyle/>
        <a:p>
          <a:endParaRPr lang="en-IN"/>
        </a:p>
      </dgm:t>
    </dgm:pt>
    <dgm:pt modelId="{D504E7F7-8AA8-45B4-957C-880A8A203477}">
      <dgm:prSet phldrT="[Text]" custT="1"/>
      <dgm:spPr/>
      <dgm:t>
        <a:bodyPr/>
        <a:lstStyle/>
        <a:p>
          <a:r>
            <a:rPr lang="en-US" sz="2800" dirty="0" smtClean="0"/>
            <a:t>Digitally Signed Court Orders</a:t>
          </a:r>
          <a:endParaRPr lang="en-IN" sz="2800" dirty="0"/>
        </a:p>
      </dgm:t>
    </dgm:pt>
    <dgm:pt modelId="{97476C24-4D96-4967-A010-7233613F7E9A}" type="parTrans" cxnId="{C84673C1-A5FF-44AC-A8BC-0894CD06F0E1}">
      <dgm:prSet/>
      <dgm:spPr/>
      <dgm:t>
        <a:bodyPr/>
        <a:lstStyle/>
        <a:p>
          <a:endParaRPr lang="en-IN"/>
        </a:p>
      </dgm:t>
    </dgm:pt>
    <dgm:pt modelId="{0CAFCB8E-40B7-45CF-9321-F20A3AEB49F6}" type="sibTrans" cxnId="{C84673C1-A5FF-44AC-A8BC-0894CD06F0E1}">
      <dgm:prSet/>
      <dgm:spPr/>
      <dgm:t>
        <a:bodyPr/>
        <a:lstStyle/>
        <a:p>
          <a:endParaRPr lang="en-IN"/>
        </a:p>
      </dgm:t>
    </dgm:pt>
    <dgm:pt modelId="{63B91AAD-FCDD-485D-879F-7F1879C06ABE}" type="pres">
      <dgm:prSet presAssocID="{3383708D-5DF6-4234-AFF0-AF219324E94A}" presName="Name0" presStyleCnt="0">
        <dgm:presLayoutVars>
          <dgm:resizeHandles/>
        </dgm:presLayoutVars>
      </dgm:prSet>
      <dgm:spPr/>
    </dgm:pt>
    <dgm:pt modelId="{4C5BFC89-2E5B-4721-BB27-78053C4C55FA}" type="pres">
      <dgm:prSet presAssocID="{0089DAD6-72BF-4840-875B-1417DC0A5D2C}" presName="text" presStyleLbl="node1" presStyleIdx="0" presStyleCnt="3" custScaleX="33684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7847C-04B4-49AE-B408-05251A71D945}" type="pres">
      <dgm:prSet presAssocID="{4C0DE117-4DE0-4863-BAAE-0D2046698427}" presName="space" presStyleCnt="0"/>
      <dgm:spPr/>
    </dgm:pt>
    <dgm:pt modelId="{62AA3525-1DF8-40A3-8D96-18723C65D0D0}" type="pres">
      <dgm:prSet presAssocID="{DB990C5C-294D-48FB-A58A-BECDE4CB90E1}" presName="text" presStyleLbl="node1" presStyleIdx="1" presStyleCnt="3" custScaleX="2183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70E4AE-6B29-440A-8F58-EEB74A0865E1}" type="pres">
      <dgm:prSet presAssocID="{37D4D145-08C3-4CA0-9EBF-F7DCDB31518E}" presName="space" presStyleCnt="0"/>
      <dgm:spPr/>
    </dgm:pt>
    <dgm:pt modelId="{930D6545-B7BB-4228-A621-5BB65F35CCCD}" type="pres">
      <dgm:prSet presAssocID="{D504E7F7-8AA8-45B4-957C-880A8A203477}" presName="text" presStyleLbl="node1" presStyleIdx="2" presStyleCnt="3" custScaleX="2183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05DD9AA-B35D-414D-8F92-BE3C2D1C78EF}" type="presOf" srcId="{DB990C5C-294D-48FB-A58A-BECDE4CB90E1}" destId="{62AA3525-1DF8-40A3-8D96-18723C65D0D0}" srcOrd="0" destOrd="0" presId="urn:diagrams.loki3.com/VaryingWidthList"/>
    <dgm:cxn modelId="{C84673C1-A5FF-44AC-A8BC-0894CD06F0E1}" srcId="{3383708D-5DF6-4234-AFF0-AF219324E94A}" destId="{D504E7F7-8AA8-45B4-957C-880A8A203477}" srcOrd="2" destOrd="0" parTransId="{97476C24-4D96-4967-A010-7233613F7E9A}" sibTransId="{0CAFCB8E-40B7-45CF-9321-F20A3AEB49F6}"/>
    <dgm:cxn modelId="{EE643A00-D096-444E-9956-88A92BDE6A93}" type="presOf" srcId="{3383708D-5DF6-4234-AFF0-AF219324E94A}" destId="{63B91AAD-FCDD-485D-879F-7F1879C06ABE}" srcOrd="0" destOrd="0" presId="urn:diagrams.loki3.com/VaryingWidthList"/>
    <dgm:cxn modelId="{CF419AED-94A6-4F43-A835-0DE5C3CFE3FC}" srcId="{3383708D-5DF6-4234-AFF0-AF219324E94A}" destId="{DB990C5C-294D-48FB-A58A-BECDE4CB90E1}" srcOrd="1" destOrd="0" parTransId="{50D1FE5B-B1A3-4E1B-AFE7-536F2616BE48}" sibTransId="{37D4D145-08C3-4CA0-9EBF-F7DCDB31518E}"/>
    <dgm:cxn modelId="{EA0E3147-6F45-4B8C-B636-39916D34ADC6}" type="presOf" srcId="{D504E7F7-8AA8-45B4-957C-880A8A203477}" destId="{930D6545-B7BB-4228-A621-5BB65F35CCCD}" srcOrd="0" destOrd="0" presId="urn:diagrams.loki3.com/VaryingWidthList"/>
    <dgm:cxn modelId="{86CC7AA2-2329-4B15-B3B5-1DD22BD92593}" type="presOf" srcId="{0089DAD6-72BF-4840-875B-1417DC0A5D2C}" destId="{4C5BFC89-2E5B-4721-BB27-78053C4C55FA}" srcOrd="0" destOrd="0" presId="urn:diagrams.loki3.com/VaryingWidthList"/>
    <dgm:cxn modelId="{EF466E50-B906-4BD3-A45C-0CCCEE84644E}" srcId="{3383708D-5DF6-4234-AFF0-AF219324E94A}" destId="{0089DAD6-72BF-4840-875B-1417DC0A5D2C}" srcOrd="0" destOrd="0" parTransId="{1312EE9E-9610-4DDC-A813-79D2C35DB42F}" sibTransId="{4C0DE117-4DE0-4863-BAAE-0D2046698427}"/>
    <dgm:cxn modelId="{04530A8A-7D1F-4CA9-B698-354D50DEAEBE}" type="presParOf" srcId="{63B91AAD-FCDD-485D-879F-7F1879C06ABE}" destId="{4C5BFC89-2E5B-4721-BB27-78053C4C55FA}" srcOrd="0" destOrd="0" presId="urn:diagrams.loki3.com/VaryingWidthList"/>
    <dgm:cxn modelId="{83DC1D4B-C59C-45EE-B07D-6CD4E421A835}" type="presParOf" srcId="{63B91AAD-FCDD-485D-879F-7F1879C06ABE}" destId="{FE97847C-04B4-49AE-B408-05251A71D945}" srcOrd="1" destOrd="0" presId="urn:diagrams.loki3.com/VaryingWidthList"/>
    <dgm:cxn modelId="{974F1B60-9BAB-45F7-BC9A-F42F06AA37E7}" type="presParOf" srcId="{63B91AAD-FCDD-485D-879F-7F1879C06ABE}" destId="{62AA3525-1DF8-40A3-8D96-18723C65D0D0}" srcOrd="2" destOrd="0" presId="urn:diagrams.loki3.com/VaryingWidthList"/>
    <dgm:cxn modelId="{B8EB2960-963F-4E65-AF3E-96630948EBAE}" type="presParOf" srcId="{63B91AAD-FCDD-485D-879F-7F1879C06ABE}" destId="{6B70E4AE-6B29-440A-8F58-EEB74A0865E1}" srcOrd="3" destOrd="0" presId="urn:diagrams.loki3.com/VaryingWidthList"/>
    <dgm:cxn modelId="{4526391A-7D1C-4172-A7CE-CCADFECBDD67}" type="presParOf" srcId="{63B91AAD-FCDD-485D-879F-7F1879C06ABE}" destId="{930D6545-B7BB-4228-A621-5BB65F35CCC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83708D-5DF6-4234-AFF0-AF219324E94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089DAD6-72BF-4840-875B-1417DC0A5D2C}">
      <dgm:prSet phldrT="[Text]"/>
      <dgm:spPr/>
      <dgm:t>
        <a:bodyPr/>
        <a:lstStyle/>
        <a:p>
          <a:r>
            <a:rPr lang="en-US" dirty="0" smtClean="0"/>
            <a:t>Login Requirements</a:t>
          </a:r>
          <a:endParaRPr lang="en-IN" dirty="0"/>
        </a:p>
      </dgm:t>
    </dgm:pt>
    <dgm:pt modelId="{1312EE9E-9610-4DDC-A813-79D2C35DB42F}" type="parTrans" cxnId="{EF466E50-B906-4BD3-A45C-0CCCEE84644E}">
      <dgm:prSet/>
      <dgm:spPr/>
      <dgm:t>
        <a:bodyPr/>
        <a:lstStyle/>
        <a:p>
          <a:endParaRPr lang="en-IN"/>
        </a:p>
      </dgm:t>
    </dgm:pt>
    <dgm:pt modelId="{4C0DE117-4DE0-4863-BAAE-0D2046698427}" type="sibTrans" cxnId="{EF466E50-B906-4BD3-A45C-0CCCEE84644E}">
      <dgm:prSet/>
      <dgm:spPr/>
      <dgm:t>
        <a:bodyPr/>
        <a:lstStyle/>
        <a:p>
          <a:endParaRPr lang="en-IN"/>
        </a:p>
      </dgm:t>
    </dgm:pt>
    <dgm:pt modelId="{DB990C5C-294D-48FB-A58A-BECDE4CB90E1}">
      <dgm:prSet phldrT="[Text]"/>
      <dgm:spPr/>
      <dgm:t>
        <a:bodyPr/>
        <a:lstStyle/>
        <a:p>
          <a:r>
            <a:rPr lang="en-US" dirty="0" smtClean="0"/>
            <a:t>Payment \ Data gateway</a:t>
          </a:r>
          <a:endParaRPr lang="en-IN" dirty="0"/>
        </a:p>
      </dgm:t>
    </dgm:pt>
    <dgm:pt modelId="{50D1FE5B-B1A3-4E1B-AFE7-536F2616BE48}" type="parTrans" cxnId="{CF419AED-94A6-4F43-A835-0DE5C3CFE3FC}">
      <dgm:prSet/>
      <dgm:spPr/>
      <dgm:t>
        <a:bodyPr/>
        <a:lstStyle/>
        <a:p>
          <a:endParaRPr lang="en-IN"/>
        </a:p>
      </dgm:t>
    </dgm:pt>
    <dgm:pt modelId="{37D4D145-08C3-4CA0-9EBF-F7DCDB31518E}" type="sibTrans" cxnId="{CF419AED-94A6-4F43-A835-0DE5C3CFE3FC}">
      <dgm:prSet/>
      <dgm:spPr/>
      <dgm:t>
        <a:bodyPr/>
        <a:lstStyle/>
        <a:p>
          <a:endParaRPr lang="en-IN"/>
        </a:p>
      </dgm:t>
    </dgm:pt>
    <dgm:pt modelId="{D504E7F7-8AA8-45B4-957C-880A8A203477}">
      <dgm:prSet phldrT="[Text]"/>
      <dgm:spPr/>
      <dgm:t>
        <a:bodyPr/>
        <a:lstStyle/>
        <a:p>
          <a:r>
            <a:rPr lang="en-US" dirty="0" smtClean="0"/>
            <a:t>All processes covered</a:t>
          </a:r>
          <a:endParaRPr lang="en-IN" dirty="0"/>
        </a:p>
      </dgm:t>
    </dgm:pt>
    <dgm:pt modelId="{97476C24-4D96-4967-A010-7233613F7E9A}" type="parTrans" cxnId="{C84673C1-A5FF-44AC-A8BC-0894CD06F0E1}">
      <dgm:prSet/>
      <dgm:spPr/>
      <dgm:t>
        <a:bodyPr/>
        <a:lstStyle/>
        <a:p>
          <a:endParaRPr lang="en-IN"/>
        </a:p>
      </dgm:t>
    </dgm:pt>
    <dgm:pt modelId="{0CAFCB8E-40B7-45CF-9321-F20A3AEB49F6}" type="sibTrans" cxnId="{C84673C1-A5FF-44AC-A8BC-0894CD06F0E1}">
      <dgm:prSet/>
      <dgm:spPr/>
      <dgm:t>
        <a:bodyPr/>
        <a:lstStyle/>
        <a:p>
          <a:endParaRPr lang="en-IN"/>
        </a:p>
      </dgm:t>
    </dgm:pt>
    <dgm:pt modelId="{63B91AAD-FCDD-485D-879F-7F1879C06ABE}" type="pres">
      <dgm:prSet presAssocID="{3383708D-5DF6-4234-AFF0-AF219324E94A}" presName="Name0" presStyleCnt="0">
        <dgm:presLayoutVars>
          <dgm:resizeHandles/>
        </dgm:presLayoutVars>
      </dgm:prSet>
      <dgm:spPr/>
    </dgm:pt>
    <dgm:pt modelId="{4C5BFC89-2E5B-4721-BB27-78053C4C55FA}" type="pres">
      <dgm:prSet presAssocID="{0089DAD6-72BF-4840-875B-1417DC0A5D2C}" presName="text" presStyleLbl="node1" presStyleIdx="0" presStyleCnt="3" custScaleX="30336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7847C-04B4-49AE-B408-05251A71D945}" type="pres">
      <dgm:prSet presAssocID="{4C0DE117-4DE0-4863-BAAE-0D2046698427}" presName="space" presStyleCnt="0"/>
      <dgm:spPr/>
    </dgm:pt>
    <dgm:pt modelId="{62AA3525-1DF8-40A3-8D96-18723C65D0D0}" type="pres">
      <dgm:prSet presAssocID="{DB990C5C-294D-48FB-A58A-BECDE4CB90E1}" presName="text" presStyleLbl="node1" presStyleIdx="1" presStyleCnt="3" custScaleX="30336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70E4AE-6B29-440A-8F58-EEB74A0865E1}" type="pres">
      <dgm:prSet presAssocID="{37D4D145-08C3-4CA0-9EBF-F7DCDB31518E}" presName="space" presStyleCnt="0"/>
      <dgm:spPr/>
    </dgm:pt>
    <dgm:pt modelId="{930D6545-B7BB-4228-A621-5BB65F35CCCD}" type="pres">
      <dgm:prSet presAssocID="{D504E7F7-8AA8-45B4-957C-880A8A203477}" presName="text" presStyleLbl="node1" presStyleIdx="2" presStyleCnt="3" custScaleX="33205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9438F7D-883F-4F53-9C0E-F921898229AB}" type="presOf" srcId="{D504E7F7-8AA8-45B4-957C-880A8A203477}" destId="{930D6545-B7BB-4228-A621-5BB65F35CCCD}" srcOrd="0" destOrd="0" presId="urn:diagrams.loki3.com/VaryingWidthList"/>
    <dgm:cxn modelId="{C84673C1-A5FF-44AC-A8BC-0894CD06F0E1}" srcId="{3383708D-5DF6-4234-AFF0-AF219324E94A}" destId="{D504E7F7-8AA8-45B4-957C-880A8A203477}" srcOrd="2" destOrd="0" parTransId="{97476C24-4D96-4967-A010-7233613F7E9A}" sibTransId="{0CAFCB8E-40B7-45CF-9321-F20A3AEB49F6}"/>
    <dgm:cxn modelId="{CF419AED-94A6-4F43-A835-0DE5C3CFE3FC}" srcId="{3383708D-5DF6-4234-AFF0-AF219324E94A}" destId="{DB990C5C-294D-48FB-A58A-BECDE4CB90E1}" srcOrd="1" destOrd="0" parTransId="{50D1FE5B-B1A3-4E1B-AFE7-536F2616BE48}" sibTransId="{37D4D145-08C3-4CA0-9EBF-F7DCDB31518E}"/>
    <dgm:cxn modelId="{A08D8482-7C9F-488A-BFF8-B7C3FAC1ED0B}" type="presOf" srcId="{DB990C5C-294D-48FB-A58A-BECDE4CB90E1}" destId="{62AA3525-1DF8-40A3-8D96-18723C65D0D0}" srcOrd="0" destOrd="0" presId="urn:diagrams.loki3.com/VaryingWidthList"/>
    <dgm:cxn modelId="{C90F56EC-6A5F-40F8-B4F6-9CE29B0FF676}" type="presOf" srcId="{3383708D-5DF6-4234-AFF0-AF219324E94A}" destId="{63B91AAD-FCDD-485D-879F-7F1879C06ABE}" srcOrd="0" destOrd="0" presId="urn:diagrams.loki3.com/VaryingWidthList"/>
    <dgm:cxn modelId="{EF466E50-B906-4BD3-A45C-0CCCEE84644E}" srcId="{3383708D-5DF6-4234-AFF0-AF219324E94A}" destId="{0089DAD6-72BF-4840-875B-1417DC0A5D2C}" srcOrd="0" destOrd="0" parTransId="{1312EE9E-9610-4DDC-A813-79D2C35DB42F}" sibTransId="{4C0DE117-4DE0-4863-BAAE-0D2046698427}"/>
    <dgm:cxn modelId="{E45E0689-70D1-4373-9B02-30F50D150AD9}" type="presOf" srcId="{0089DAD6-72BF-4840-875B-1417DC0A5D2C}" destId="{4C5BFC89-2E5B-4721-BB27-78053C4C55FA}" srcOrd="0" destOrd="0" presId="urn:diagrams.loki3.com/VaryingWidthList"/>
    <dgm:cxn modelId="{419C358C-7725-4E87-99E0-06D9508AE5A3}" type="presParOf" srcId="{63B91AAD-FCDD-485D-879F-7F1879C06ABE}" destId="{4C5BFC89-2E5B-4721-BB27-78053C4C55FA}" srcOrd="0" destOrd="0" presId="urn:diagrams.loki3.com/VaryingWidthList"/>
    <dgm:cxn modelId="{85B244AA-9752-4EF9-A458-0B170867049E}" type="presParOf" srcId="{63B91AAD-FCDD-485D-879F-7F1879C06ABE}" destId="{FE97847C-04B4-49AE-B408-05251A71D945}" srcOrd="1" destOrd="0" presId="urn:diagrams.loki3.com/VaryingWidthList"/>
    <dgm:cxn modelId="{E7EB9D69-F213-451F-B30B-6D469C8FF520}" type="presParOf" srcId="{63B91AAD-FCDD-485D-879F-7F1879C06ABE}" destId="{62AA3525-1DF8-40A3-8D96-18723C65D0D0}" srcOrd="2" destOrd="0" presId="urn:diagrams.loki3.com/VaryingWidthList"/>
    <dgm:cxn modelId="{9D501762-0E03-48CC-B6C0-649A6E25924E}" type="presParOf" srcId="{63B91AAD-FCDD-485D-879F-7F1879C06ABE}" destId="{6B70E4AE-6B29-440A-8F58-EEB74A0865E1}" srcOrd="3" destOrd="0" presId="urn:diagrams.loki3.com/VaryingWidthList"/>
    <dgm:cxn modelId="{C7A172DA-3179-45F7-B4EC-4E10F048D57B}" type="presParOf" srcId="{63B91AAD-FCDD-485D-879F-7F1879C06ABE}" destId="{930D6545-B7BB-4228-A621-5BB65F35CCC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83708D-5DF6-4234-AFF0-AF219324E94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089DAD6-72BF-4840-875B-1417DC0A5D2C}">
      <dgm:prSet phldrT="[Text]"/>
      <dgm:spPr/>
      <dgm:t>
        <a:bodyPr/>
        <a:lstStyle/>
        <a:p>
          <a:r>
            <a:rPr lang="en-US" dirty="0" smtClean="0"/>
            <a:t>Remove redundant steps</a:t>
          </a:r>
          <a:endParaRPr lang="en-IN" dirty="0"/>
        </a:p>
      </dgm:t>
    </dgm:pt>
    <dgm:pt modelId="{1312EE9E-9610-4DDC-A813-79D2C35DB42F}" type="parTrans" cxnId="{EF466E50-B906-4BD3-A45C-0CCCEE84644E}">
      <dgm:prSet/>
      <dgm:spPr/>
      <dgm:t>
        <a:bodyPr/>
        <a:lstStyle/>
        <a:p>
          <a:endParaRPr lang="en-IN"/>
        </a:p>
      </dgm:t>
    </dgm:pt>
    <dgm:pt modelId="{4C0DE117-4DE0-4863-BAAE-0D2046698427}" type="sibTrans" cxnId="{EF466E50-B906-4BD3-A45C-0CCCEE84644E}">
      <dgm:prSet/>
      <dgm:spPr/>
      <dgm:t>
        <a:bodyPr/>
        <a:lstStyle/>
        <a:p>
          <a:endParaRPr lang="en-IN"/>
        </a:p>
      </dgm:t>
    </dgm:pt>
    <dgm:pt modelId="{DB990C5C-294D-48FB-A58A-BECDE4CB90E1}">
      <dgm:prSet phldrT="[Text]"/>
      <dgm:spPr/>
      <dgm:t>
        <a:bodyPr/>
        <a:lstStyle/>
        <a:p>
          <a:r>
            <a:rPr lang="en-US" dirty="0" smtClean="0"/>
            <a:t>Ensure safeguards</a:t>
          </a:r>
          <a:endParaRPr lang="en-IN" dirty="0"/>
        </a:p>
      </dgm:t>
    </dgm:pt>
    <dgm:pt modelId="{50D1FE5B-B1A3-4E1B-AFE7-536F2616BE48}" type="parTrans" cxnId="{CF419AED-94A6-4F43-A835-0DE5C3CFE3FC}">
      <dgm:prSet/>
      <dgm:spPr/>
      <dgm:t>
        <a:bodyPr/>
        <a:lstStyle/>
        <a:p>
          <a:endParaRPr lang="en-IN"/>
        </a:p>
      </dgm:t>
    </dgm:pt>
    <dgm:pt modelId="{37D4D145-08C3-4CA0-9EBF-F7DCDB31518E}" type="sibTrans" cxnId="{CF419AED-94A6-4F43-A835-0DE5C3CFE3FC}">
      <dgm:prSet/>
      <dgm:spPr/>
      <dgm:t>
        <a:bodyPr/>
        <a:lstStyle/>
        <a:p>
          <a:endParaRPr lang="en-IN"/>
        </a:p>
      </dgm:t>
    </dgm:pt>
    <dgm:pt modelId="{D504E7F7-8AA8-45B4-957C-880A8A203477}">
      <dgm:prSet phldrT="[Text]"/>
      <dgm:spPr/>
      <dgm:t>
        <a:bodyPr/>
        <a:lstStyle/>
        <a:p>
          <a:r>
            <a:rPr lang="en-US" dirty="0" smtClean="0"/>
            <a:t>Intra-portal linkage</a:t>
          </a:r>
          <a:endParaRPr lang="en-IN" dirty="0"/>
        </a:p>
      </dgm:t>
    </dgm:pt>
    <dgm:pt modelId="{97476C24-4D96-4967-A010-7233613F7E9A}" type="parTrans" cxnId="{C84673C1-A5FF-44AC-A8BC-0894CD06F0E1}">
      <dgm:prSet/>
      <dgm:spPr/>
      <dgm:t>
        <a:bodyPr/>
        <a:lstStyle/>
        <a:p>
          <a:endParaRPr lang="en-IN"/>
        </a:p>
      </dgm:t>
    </dgm:pt>
    <dgm:pt modelId="{0CAFCB8E-40B7-45CF-9321-F20A3AEB49F6}" type="sibTrans" cxnId="{C84673C1-A5FF-44AC-A8BC-0894CD06F0E1}">
      <dgm:prSet/>
      <dgm:spPr/>
      <dgm:t>
        <a:bodyPr/>
        <a:lstStyle/>
        <a:p>
          <a:endParaRPr lang="en-IN"/>
        </a:p>
      </dgm:t>
    </dgm:pt>
    <dgm:pt modelId="{63B91AAD-FCDD-485D-879F-7F1879C06ABE}" type="pres">
      <dgm:prSet presAssocID="{3383708D-5DF6-4234-AFF0-AF219324E94A}" presName="Name0" presStyleCnt="0">
        <dgm:presLayoutVars>
          <dgm:resizeHandles/>
        </dgm:presLayoutVars>
      </dgm:prSet>
      <dgm:spPr/>
    </dgm:pt>
    <dgm:pt modelId="{4C5BFC89-2E5B-4721-BB27-78053C4C55FA}" type="pres">
      <dgm:prSet presAssocID="{0089DAD6-72BF-4840-875B-1417DC0A5D2C}" presName="text" presStyleLbl="node1" presStyleIdx="0" presStyleCnt="3" custScaleX="2183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7847C-04B4-49AE-B408-05251A71D945}" type="pres">
      <dgm:prSet presAssocID="{4C0DE117-4DE0-4863-BAAE-0D2046698427}" presName="space" presStyleCnt="0"/>
      <dgm:spPr/>
    </dgm:pt>
    <dgm:pt modelId="{62AA3525-1DF8-40A3-8D96-18723C65D0D0}" type="pres">
      <dgm:prSet presAssocID="{DB990C5C-294D-48FB-A58A-BECDE4CB90E1}" presName="text" presStyleLbl="node1" presStyleIdx="1" presStyleCnt="3" custScaleX="2183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70E4AE-6B29-440A-8F58-EEB74A0865E1}" type="pres">
      <dgm:prSet presAssocID="{37D4D145-08C3-4CA0-9EBF-F7DCDB31518E}" presName="space" presStyleCnt="0"/>
      <dgm:spPr/>
    </dgm:pt>
    <dgm:pt modelId="{930D6545-B7BB-4228-A621-5BB65F35CCCD}" type="pres">
      <dgm:prSet presAssocID="{D504E7F7-8AA8-45B4-957C-880A8A203477}" presName="text" presStyleLbl="node1" presStyleIdx="2" presStyleCnt="3" custScaleX="2499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84673C1-A5FF-44AC-A8BC-0894CD06F0E1}" srcId="{3383708D-5DF6-4234-AFF0-AF219324E94A}" destId="{D504E7F7-8AA8-45B4-957C-880A8A203477}" srcOrd="2" destOrd="0" parTransId="{97476C24-4D96-4967-A010-7233613F7E9A}" sibTransId="{0CAFCB8E-40B7-45CF-9321-F20A3AEB49F6}"/>
    <dgm:cxn modelId="{9C10FB76-5382-408D-BA98-B7847DAA13D7}" type="presOf" srcId="{3383708D-5DF6-4234-AFF0-AF219324E94A}" destId="{63B91AAD-FCDD-485D-879F-7F1879C06ABE}" srcOrd="0" destOrd="0" presId="urn:diagrams.loki3.com/VaryingWidthList"/>
    <dgm:cxn modelId="{10D288DD-089B-4EC1-ADEB-823C6298F34C}" type="presOf" srcId="{D504E7F7-8AA8-45B4-957C-880A8A203477}" destId="{930D6545-B7BB-4228-A621-5BB65F35CCCD}" srcOrd="0" destOrd="0" presId="urn:diagrams.loki3.com/VaryingWidthList"/>
    <dgm:cxn modelId="{DB42F203-CC7F-4171-9500-4B8C568428C4}" type="presOf" srcId="{0089DAD6-72BF-4840-875B-1417DC0A5D2C}" destId="{4C5BFC89-2E5B-4721-BB27-78053C4C55FA}" srcOrd="0" destOrd="0" presId="urn:diagrams.loki3.com/VaryingWidthList"/>
    <dgm:cxn modelId="{CF419AED-94A6-4F43-A835-0DE5C3CFE3FC}" srcId="{3383708D-5DF6-4234-AFF0-AF219324E94A}" destId="{DB990C5C-294D-48FB-A58A-BECDE4CB90E1}" srcOrd="1" destOrd="0" parTransId="{50D1FE5B-B1A3-4E1B-AFE7-536F2616BE48}" sibTransId="{37D4D145-08C3-4CA0-9EBF-F7DCDB31518E}"/>
    <dgm:cxn modelId="{BC31D750-4A0C-4BE2-A455-5A182F5B6B5E}" type="presOf" srcId="{DB990C5C-294D-48FB-A58A-BECDE4CB90E1}" destId="{62AA3525-1DF8-40A3-8D96-18723C65D0D0}" srcOrd="0" destOrd="0" presId="urn:diagrams.loki3.com/VaryingWidthList"/>
    <dgm:cxn modelId="{EF466E50-B906-4BD3-A45C-0CCCEE84644E}" srcId="{3383708D-5DF6-4234-AFF0-AF219324E94A}" destId="{0089DAD6-72BF-4840-875B-1417DC0A5D2C}" srcOrd="0" destOrd="0" parTransId="{1312EE9E-9610-4DDC-A813-79D2C35DB42F}" sibTransId="{4C0DE117-4DE0-4863-BAAE-0D2046698427}"/>
    <dgm:cxn modelId="{2B4F8092-2562-41AB-B360-E30D4C17CE91}" type="presParOf" srcId="{63B91AAD-FCDD-485D-879F-7F1879C06ABE}" destId="{4C5BFC89-2E5B-4721-BB27-78053C4C55FA}" srcOrd="0" destOrd="0" presId="urn:diagrams.loki3.com/VaryingWidthList"/>
    <dgm:cxn modelId="{BF121820-0804-4B51-AA00-723C72DB91ED}" type="presParOf" srcId="{63B91AAD-FCDD-485D-879F-7F1879C06ABE}" destId="{FE97847C-04B4-49AE-B408-05251A71D945}" srcOrd="1" destOrd="0" presId="urn:diagrams.loki3.com/VaryingWidthList"/>
    <dgm:cxn modelId="{FADD78E0-DADD-49F4-8898-A3AEE4AC6D80}" type="presParOf" srcId="{63B91AAD-FCDD-485D-879F-7F1879C06ABE}" destId="{62AA3525-1DF8-40A3-8D96-18723C65D0D0}" srcOrd="2" destOrd="0" presId="urn:diagrams.loki3.com/VaryingWidthList"/>
    <dgm:cxn modelId="{088458CF-4B59-40EF-8198-74B6492F6A87}" type="presParOf" srcId="{63B91AAD-FCDD-485D-879F-7F1879C06ABE}" destId="{6B70E4AE-6B29-440A-8F58-EEB74A0865E1}" srcOrd="3" destOrd="0" presId="urn:diagrams.loki3.com/VaryingWidthList"/>
    <dgm:cxn modelId="{5DD09F49-00DD-4C2C-9816-B4910F1093DA}" type="presParOf" srcId="{63B91AAD-FCDD-485D-879F-7F1879C06ABE}" destId="{930D6545-B7BB-4228-A621-5BB65F35CCC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296C7-B14F-4BA7-BB6A-485BF868E306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3B8553C-D1C7-4FAE-BA17-03457D65C782}">
      <dgm:prSet phldrT="[Text]" custT="1"/>
      <dgm:spPr/>
      <dgm:t>
        <a:bodyPr/>
        <a:lstStyle/>
        <a:p>
          <a:r>
            <a:rPr lang="en-US" sz="1200" dirty="0" smtClean="0"/>
            <a:t>Environmental Registration Enablers</a:t>
          </a:r>
          <a:endParaRPr lang="en-IN" sz="1200" dirty="0"/>
        </a:p>
      </dgm:t>
    </dgm:pt>
    <dgm:pt modelId="{6628FCE2-EC19-43DD-80EF-F2477DDFC6EC}" type="parTrans" cxnId="{BA7C5F0F-C4B4-4570-A715-9588BB86403C}">
      <dgm:prSet/>
      <dgm:spPr/>
      <dgm:t>
        <a:bodyPr/>
        <a:lstStyle/>
        <a:p>
          <a:endParaRPr lang="en-IN" sz="2800"/>
        </a:p>
      </dgm:t>
    </dgm:pt>
    <dgm:pt modelId="{4086A1BF-7963-4E88-B239-720EF1CFF22D}" type="sibTrans" cxnId="{BA7C5F0F-C4B4-4570-A715-9588BB86403C}">
      <dgm:prSet/>
      <dgm:spPr/>
      <dgm:t>
        <a:bodyPr/>
        <a:lstStyle/>
        <a:p>
          <a:endParaRPr lang="en-IN" sz="2800"/>
        </a:p>
      </dgm:t>
    </dgm:pt>
    <dgm:pt modelId="{22416B53-8D1B-466B-B960-DA27058F35E7}">
      <dgm:prSet phldrT="[Text]" custT="1"/>
      <dgm:spPr/>
      <dgm:t>
        <a:bodyPr/>
        <a:lstStyle/>
        <a:p>
          <a:r>
            <a:rPr lang="en-US" sz="1200" dirty="0" err="1" smtClean="0"/>
            <a:t>Labour</a:t>
          </a:r>
          <a:r>
            <a:rPr lang="en-US" sz="1200" dirty="0" smtClean="0"/>
            <a:t> Regulation Enablers</a:t>
          </a:r>
          <a:endParaRPr lang="en-IN" sz="1200" dirty="0"/>
        </a:p>
      </dgm:t>
    </dgm:pt>
    <dgm:pt modelId="{C9C7CA3B-2699-4727-BBE3-D1EDA640ED94}" type="parTrans" cxnId="{62D51C54-188D-4464-B480-0EF6181B3EC3}">
      <dgm:prSet/>
      <dgm:spPr/>
      <dgm:t>
        <a:bodyPr/>
        <a:lstStyle/>
        <a:p>
          <a:endParaRPr lang="en-IN" sz="2800"/>
        </a:p>
      </dgm:t>
    </dgm:pt>
    <dgm:pt modelId="{0B8152F9-F09A-41B7-90E2-06441C1FF194}" type="sibTrans" cxnId="{62D51C54-188D-4464-B480-0EF6181B3EC3}">
      <dgm:prSet/>
      <dgm:spPr/>
      <dgm:t>
        <a:bodyPr/>
        <a:lstStyle/>
        <a:p>
          <a:endParaRPr lang="en-IN" sz="2800"/>
        </a:p>
      </dgm:t>
    </dgm:pt>
    <dgm:pt modelId="{91EDC937-8C37-4E3C-8D39-C3110DA010A3}">
      <dgm:prSet phldrT="[Text]" custT="1"/>
      <dgm:spPr/>
      <dgm:t>
        <a:bodyPr/>
        <a:lstStyle/>
        <a:p>
          <a:r>
            <a:rPr lang="en-US" sz="1200" dirty="0" smtClean="0"/>
            <a:t>Obtaining Electricity Connection</a:t>
          </a:r>
          <a:endParaRPr lang="en-IN" sz="1200" dirty="0"/>
        </a:p>
      </dgm:t>
    </dgm:pt>
    <dgm:pt modelId="{B8AD5B5D-D32E-4AE0-8E50-7190E9E3310A}" type="parTrans" cxnId="{965A2278-6014-401F-AF11-E0C7B099B841}">
      <dgm:prSet/>
      <dgm:spPr/>
      <dgm:t>
        <a:bodyPr/>
        <a:lstStyle/>
        <a:p>
          <a:endParaRPr lang="en-IN" sz="2800"/>
        </a:p>
      </dgm:t>
    </dgm:pt>
    <dgm:pt modelId="{54BE278E-271F-45C9-8448-37325A56B2BD}" type="sibTrans" cxnId="{965A2278-6014-401F-AF11-E0C7B099B841}">
      <dgm:prSet/>
      <dgm:spPr/>
      <dgm:t>
        <a:bodyPr/>
        <a:lstStyle/>
        <a:p>
          <a:endParaRPr lang="en-IN" sz="2800"/>
        </a:p>
      </dgm:t>
    </dgm:pt>
    <dgm:pt modelId="{7DF596B2-993B-4D5C-BE21-9544C619CC42}">
      <dgm:prSet phldrT="[Text]" custT="1"/>
      <dgm:spPr/>
      <dgm:t>
        <a:bodyPr/>
        <a:lstStyle/>
        <a:p>
          <a:r>
            <a:rPr lang="en-US" sz="1200" dirty="0" smtClean="0"/>
            <a:t>Online Tax Return Filing</a:t>
          </a:r>
          <a:endParaRPr lang="en-IN" sz="1200" dirty="0"/>
        </a:p>
      </dgm:t>
    </dgm:pt>
    <dgm:pt modelId="{BCBE7801-84A2-4319-89C6-5FA489626814}" type="parTrans" cxnId="{8E6DD47C-D5FF-4D0E-9CAA-81C2D0B6EAB9}">
      <dgm:prSet/>
      <dgm:spPr/>
      <dgm:t>
        <a:bodyPr/>
        <a:lstStyle/>
        <a:p>
          <a:endParaRPr lang="en-IN" sz="2800"/>
        </a:p>
      </dgm:t>
    </dgm:pt>
    <dgm:pt modelId="{E27D12CE-70BC-4817-AD2F-6A263D437A3B}" type="sibTrans" cxnId="{8E6DD47C-D5FF-4D0E-9CAA-81C2D0B6EAB9}">
      <dgm:prSet/>
      <dgm:spPr/>
      <dgm:t>
        <a:bodyPr/>
        <a:lstStyle/>
        <a:p>
          <a:endParaRPr lang="en-IN" sz="2800"/>
        </a:p>
      </dgm:t>
    </dgm:pt>
    <dgm:pt modelId="{DF677ED2-A4E7-4340-A586-9859E6F61B19}">
      <dgm:prSet custT="1"/>
      <dgm:spPr/>
      <dgm:t>
        <a:bodyPr/>
        <a:lstStyle/>
        <a:p>
          <a:r>
            <a:rPr lang="en-US" sz="1200" dirty="0" smtClean="0"/>
            <a:t>Access to Information and Transparency</a:t>
          </a:r>
          <a:endParaRPr lang="en-IN" sz="1200" dirty="0"/>
        </a:p>
      </dgm:t>
    </dgm:pt>
    <dgm:pt modelId="{BA456260-441C-4735-8F10-BBB19C188541}" type="parTrans" cxnId="{5AF7D156-420A-4DE2-B829-39366E664C99}">
      <dgm:prSet/>
      <dgm:spPr/>
      <dgm:t>
        <a:bodyPr/>
        <a:lstStyle/>
        <a:p>
          <a:endParaRPr lang="en-IN" sz="2800"/>
        </a:p>
      </dgm:t>
    </dgm:pt>
    <dgm:pt modelId="{3367DB6D-1855-4635-9771-588E40B6EFA2}" type="sibTrans" cxnId="{5AF7D156-420A-4DE2-B829-39366E664C99}">
      <dgm:prSet/>
      <dgm:spPr/>
      <dgm:t>
        <a:bodyPr/>
        <a:lstStyle/>
        <a:p>
          <a:endParaRPr lang="en-IN" sz="2800"/>
        </a:p>
      </dgm:t>
    </dgm:pt>
    <dgm:pt modelId="{ABA8E299-8D76-4E5F-A566-C8A09ABD0C04}">
      <dgm:prSet custT="1"/>
      <dgm:spPr/>
      <dgm:t>
        <a:bodyPr/>
        <a:lstStyle/>
        <a:p>
          <a:r>
            <a:rPr lang="en-US" sz="1200" dirty="0" smtClean="0"/>
            <a:t>Single Window System</a:t>
          </a:r>
          <a:endParaRPr lang="en-IN" sz="1200" dirty="0"/>
        </a:p>
      </dgm:t>
    </dgm:pt>
    <dgm:pt modelId="{397C676A-6B12-454E-A932-9DC9E806D5FE}" type="parTrans" cxnId="{42B7D1EB-CF5D-4F84-88AB-71FD469F10D7}">
      <dgm:prSet/>
      <dgm:spPr/>
      <dgm:t>
        <a:bodyPr/>
        <a:lstStyle/>
        <a:p>
          <a:endParaRPr lang="en-IN" sz="2800"/>
        </a:p>
      </dgm:t>
    </dgm:pt>
    <dgm:pt modelId="{88637928-04A8-482A-8C6E-2B67FB9D404B}" type="sibTrans" cxnId="{42B7D1EB-CF5D-4F84-88AB-71FD469F10D7}">
      <dgm:prSet/>
      <dgm:spPr/>
      <dgm:t>
        <a:bodyPr/>
        <a:lstStyle/>
        <a:p>
          <a:endParaRPr lang="en-IN" sz="2800"/>
        </a:p>
      </dgm:t>
    </dgm:pt>
    <dgm:pt modelId="{762434C4-BC96-4E69-BB2E-432CF55D9587}">
      <dgm:prSet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Inspection Reform Enablers</a:t>
          </a:r>
          <a:endParaRPr lang="en-IN" sz="1200" dirty="0">
            <a:solidFill>
              <a:schemeClr val="tx1"/>
            </a:solidFill>
          </a:endParaRPr>
        </a:p>
      </dgm:t>
    </dgm:pt>
    <dgm:pt modelId="{91AF725F-D81C-44FB-938E-CCE04554BC60}" type="sibTrans" cxnId="{7631EAC8-9879-4150-A23F-8C97329F0FC6}">
      <dgm:prSet/>
      <dgm:spPr/>
      <dgm:t>
        <a:bodyPr/>
        <a:lstStyle/>
        <a:p>
          <a:endParaRPr lang="en-IN" sz="2800"/>
        </a:p>
      </dgm:t>
    </dgm:pt>
    <dgm:pt modelId="{B2713F4B-FED4-459E-880C-84CFE8678C48}" type="parTrans" cxnId="{7631EAC8-9879-4150-A23F-8C97329F0FC6}">
      <dgm:prSet/>
      <dgm:spPr/>
      <dgm:t>
        <a:bodyPr/>
        <a:lstStyle/>
        <a:p>
          <a:endParaRPr lang="en-IN" sz="2800"/>
        </a:p>
      </dgm:t>
    </dgm:pt>
    <dgm:pt modelId="{BED3B69D-4915-47C7-9084-F5264DA4E633}" type="pres">
      <dgm:prSet presAssocID="{81D296C7-B14F-4BA7-BB6A-485BF868E3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58B7EFB-5FA2-4D00-957D-52C6EEBA6135}" type="pres">
      <dgm:prSet presAssocID="{F3B8553C-D1C7-4FAE-BA17-03457D65C782}" presName="compNode" presStyleCnt="0"/>
      <dgm:spPr/>
    </dgm:pt>
    <dgm:pt modelId="{716002D3-FA20-4B6E-A6F3-E5A59C828B93}" type="pres">
      <dgm:prSet presAssocID="{F3B8553C-D1C7-4FAE-BA17-03457D65C782}" presName="pictRect" presStyleLbl="node1" presStyleIdx="0" presStyleCnt="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</dgm:pt>
    <dgm:pt modelId="{6A64C527-866E-4C02-912B-D81EB354A729}" type="pres">
      <dgm:prSet presAssocID="{F3B8553C-D1C7-4FAE-BA17-03457D65C782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D56FA5-914D-4FD0-B0DF-C147A18C8DDA}" type="pres">
      <dgm:prSet presAssocID="{4086A1BF-7963-4E88-B239-720EF1CFF22D}" presName="sibTrans" presStyleLbl="sibTrans2D1" presStyleIdx="0" presStyleCnt="0"/>
      <dgm:spPr/>
      <dgm:t>
        <a:bodyPr/>
        <a:lstStyle/>
        <a:p>
          <a:endParaRPr lang="en-IN"/>
        </a:p>
      </dgm:t>
    </dgm:pt>
    <dgm:pt modelId="{0C5DFE68-1944-4C48-ABC6-EBF7BE15F18A}" type="pres">
      <dgm:prSet presAssocID="{22416B53-8D1B-466B-B960-DA27058F35E7}" presName="compNode" presStyleCnt="0"/>
      <dgm:spPr/>
    </dgm:pt>
    <dgm:pt modelId="{9C0BF2F7-5334-4ABF-BB2E-62F21E91E49D}" type="pres">
      <dgm:prSet presAssocID="{22416B53-8D1B-466B-B960-DA27058F35E7}" presName="pictRect" presStyleLbl="node1" presStyleIdx="1" presStyleCnt="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</dgm:pt>
    <dgm:pt modelId="{8F108F85-7136-428F-921A-63B4BFB1BF0B}" type="pres">
      <dgm:prSet presAssocID="{22416B53-8D1B-466B-B960-DA27058F35E7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003C63-4B70-4821-B7E6-A9A4D61F316D}" type="pres">
      <dgm:prSet presAssocID="{0B8152F9-F09A-41B7-90E2-06441C1FF194}" presName="sibTrans" presStyleLbl="sibTrans2D1" presStyleIdx="0" presStyleCnt="0"/>
      <dgm:spPr/>
      <dgm:t>
        <a:bodyPr/>
        <a:lstStyle/>
        <a:p>
          <a:endParaRPr lang="en-IN"/>
        </a:p>
      </dgm:t>
    </dgm:pt>
    <dgm:pt modelId="{270290DB-58FA-473F-A4D6-A05488DDF1CA}" type="pres">
      <dgm:prSet presAssocID="{91EDC937-8C37-4E3C-8D39-C3110DA010A3}" presName="compNode" presStyleCnt="0"/>
      <dgm:spPr/>
    </dgm:pt>
    <dgm:pt modelId="{3CEF350B-6B7C-4168-B60A-57D19926176D}" type="pres">
      <dgm:prSet presAssocID="{91EDC937-8C37-4E3C-8D39-C3110DA010A3}" presName="pictRect" presStyleLbl="node1" presStyleIdx="2" presStyleCnt="7" custScaleX="100000" custScaleY="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</dgm:pt>
    <dgm:pt modelId="{8F9D0302-15A0-47A7-B29E-A4FA50325BA9}" type="pres">
      <dgm:prSet presAssocID="{91EDC937-8C37-4E3C-8D39-C3110DA010A3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BC656A-0A82-4A3D-9F0A-FA7AB11AD452}" type="pres">
      <dgm:prSet presAssocID="{54BE278E-271F-45C9-8448-37325A56B2BD}" presName="sibTrans" presStyleLbl="sibTrans2D1" presStyleIdx="0" presStyleCnt="0"/>
      <dgm:spPr/>
      <dgm:t>
        <a:bodyPr/>
        <a:lstStyle/>
        <a:p>
          <a:endParaRPr lang="en-IN"/>
        </a:p>
      </dgm:t>
    </dgm:pt>
    <dgm:pt modelId="{634D555A-0A60-4262-B657-54B402385413}" type="pres">
      <dgm:prSet presAssocID="{7DF596B2-993B-4D5C-BE21-9544C619CC42}" presName="compNode" presStyleCnt="0"/>
      <dgm:spPr/>
    </dgm:pt>
    <dgm:pt modelId="{FCCCC1E7-A36D-4BFA-AC6C-931F10799CF0}" type="pres">
      <dgm:prSet presAssocID="{7DF596B2-993B-4D5C-BE21-9544C619CC42}" presName="pictRect" presStyleLbl="node1" presStyleIdx="3" presStyleCnt="7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  <dgm:t>
        <a:bodyPr/>
        <a:lstStyle/>
        <a:p>
          <a:endParaRPr lang="en-IN"/>
        </a:p>
      </dgm:t>
    </dgm:pt>
    <dgm:pt modelId="{ED46E91C-F820-4B8A-99E5-1D074B258ADB}" type="pres">
      <dgm:prSet presAssocID="{7DF596B2-993B-4D5C-BE21-9544C619CC42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B79D33-3F0B-487A-911D-3601521E7259}" type="pres">
      <dgm:prSet presAssocID="{E27D12CE-70BC-4817-AD2F-6A263D437A3B}" presName="sibTrans" presStyleLbl="sibTrans2D1" presStyleIdx="0" presStyleCnt="0"/>
      <dgm:spPr/>
      <dgm:t>
        <a:bodyPr/>
        <a:lstStyle/>
        <a:p>
          <a:endParaRPr lang="en-IN"/>
        </a:p>
      </dgm:t>
    </dgm:pt>
    <dgm:pt modelId="{C943DCB7-28EC-447C-9CA4-DA4E55D21C46}" type="pres">
      <dgm:prSet presAssocID="{762434C4-BC96-4E69-BB2E-432CF55D9587}" presName="compNode" presStyleCnt="0"/>
      <dgm:spPr/>
    </dgm:pt>
    <dgm:pt modelId="{5C916A57-D017-432B-B81F-9096E71A9113}" type="pres">
      <dgm:prSet presAssocID="{762434C4-BC96-4E69-BB2E-432CF55D9587}" presName="pictRect" presStyleLbl="node1" presStyleIdx="4" presStyleCnt="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  <dgm:t>
        <a:bodyPr/>
        <a:lstStyle/>
        <a:p>
          <a:endParaRPr lang="en-IN"/>
        </a:p>
      </dgm:t>
    </dgm:pt>
    <dgm:pt modelId="{A7E1E350-6A0B-4E4A-91F8-DC12CB7BEA24}" type="pres">
      <dgm:prSet presAssocID="{762434C4-BC96-4E69-BB2E-432CF55D9587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BC7F6E-8F79-4B91-BA71-952B1BFCAB4D}" type="pres">
      <dgm:prSet presAssocID="{91AF725F-D81C-44FB-938E-CCE04554BC60}" presName="sibTrans" presStyleLbl="sibTrans2D1" presStyleIdx="0" presStyleCnt="0"/>
      <dgm:spPr/>
      <dgm:t>
        <a:bodyPr/>
        <a:lstStyle/>
        <a:p>
          <a:endParaRPr lang="en-IN"/>
        </a:p>
      </dgm:t>
    </dgm:pt>
    <dgm:pt modelId="{8ADF5937-5B37-4BB6-9B94-3101708C7A0A}" type="pres">
      <dgm:prSet presAssocID="{DF677ED2-A4E7-4340-A586-9859E6F61B19}" presName="compNode" presStyleCnt="0"/>
      <dgm:spPr/>
    </dgm:pt>
    <dgm:pt modelId="{35C0A438-3A26-4943-B19B-693885B79CB9}" type="pres">
      <dgm:prSet presAssocID="{DF677ED2-A4E7-4340-A586-9859E6F61B19}" presName="pictRect" presStyleLbl="node1" presStyleIdx="5" presStyleCnt="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87" r="2087"/>
          </a:stretch>
        </a:blipFill>
        <a:ln>
          <a:noFill/>
        </a:ln>
      </dgm:spPr>
    </dgm:pt>
    <dgm:pt modelId="{9CA9B0C8-1516-4E7D-B8EA-6C9C6A215BAA}" type="pres">
      <dgm:prSet presAssocID="{DF677ED2-A4E7-4340-A586-9859E6F61B19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E61999-C659-4D59-ACEB-FDD4D151942B}" type="pres">
      <dgm:prSet presAssocID="{3367DB6D-1855-4635-9771-588E40B6EFA2}" presName="sibTrans" presStyleLbl="sibTrans2D1" presStyleIdx="0" presStyleCnt="0"/>
      <dgm:spPr/>
      <dgm:t>
        <a:bodyPr/>
        <a:lstStyle/>
        <a:p>
          <a:endParaRPr lang="en-IN"/>
        </a:p>
      </dgm:t>
    </dgm:pt>
    <dgm:pt modelId="{B8704FAC-771F-4D69-82A4-19F6765D1B24}" type="pres">
      <dgm:prSet presAssocID="{ABA8E299-8D76-4E5F-A566-C8A09ABD0C04}" presName="compNode" presStyleCnt="0"/>
      <dgm:spPr/>
    </dgm:pt>
    <dgm:pt modelId="{21B505B5-01DE-4BE1-A6B6-F7D723F0D419}" type="pres">
      <dgm:prSet presAssocID="{ABA8E299-8D76-4E5F-A566-C8A09ABD0C04}" presName="pictRect" presStyleLbl="node1" presStyleIdx="6" presStyleCnt="7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</dgm:pt>
    <dgm:pt modelId="{E96DCF3B-C4C1-4D25-8B32-96150C78465B}" type="pres">
      <dgm:prSet presAssocID="{ABA8E299-8D76-4E5F-A566-C8A09ABD0C04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61AC671-CFBB-4301-88EA-9336A0582DE9}" type="presOf" srcId="{E27D12CE-70BC-4817-AD2F-6A263D437A3B}" destId="{96B79D33-3F0B-487A-911D-3601521E7259}" srcOrd="0" destOrd="0" presId="urn:microsoft.com/office/officeart/2005/8/layout/pList1#1"/>
    <dgm:cxn modelId="{5AF7D156-420A-4DE2-B829-39366E664C99}" srcId="{81D296C7-B14F-4BA7-BB6A-485BF868E306}" destId="{DF677ED2-A4E7-4340-A586-9859E6F61B19}" srcOrd="5" destOrd="0" parTransId="{BA456260-441C-4735-8F10-BBB19C188541}" sibTransId="{3367DB6D-1855-4635-9771-588E40B6EFA2}"/>
    <dgm:cxn modelId="{E288E30B-8073-452F-9FA8-AD0FAFE83F02}" type="presOf" srcId="{0B8152F9-F09A-41B7-90E2-06441C1FF194}" destId="{FB003C63-4B70-4821-B7E6-A9A4D61F316D}" srcOrd="0" destOrd="0" presId="urn:microsoft.com/office/officeart/2005/8/layout/pList1#1"/>
    <dgm:cxn modelId="{D71E6B2A-BEDE-4149-8D34-B7557B3AC889}" type="presOf" srcId="{762434C4-BC96-4E69-BB2E-432CF55D9587}" destId="{A7E1E350-6A0B-4E4A-91F8-DC12CB7BEA24}" srcOrd="0" destOrd="0" presId="urn:microsoft.com/office/officeart/2005/8/layout/pList1#1"/>
    <dgm:cxn modelId="{9D916F91-B3E2-4181-9247-2858C494720E}" type="presOf" srcId="{F3B8553C-D1C7-4FAE-BA17-03457D65C782}" destId="{6A64C527-866E-4C02-912B-D81EB354A729}" srcOrd="0" destOrd="0" presId="urn:microsoft.com/office/officeart/2005/8/layout/pList1#1"/>
    <dgm:cxn modelId="{0D99C066-D80C-4DB5-B548-14244743D756}" type="presOf" srcId="{54BE278E-271F-45C9-8448-37325A56B2BD}" destId="{A7BC656A-0A82-4A3D-9F0A-FA7AB11AD452}" srcOrd="0" destOrd="0" presId="urn:microsoft.com/office/officeart/2005/8/layout/pList1#1"/>
    <dgm:cxn modelId="{965A2278-6014-401F-AF11-E0C7B099B841}" srcId="{81D296C7-B14F-4BA7-BB6A-485BF868E306}" destId="{91EDC937-8C37-4E3C-8D39-C3110DA010A3}" srcOrd="2" destOrd="0" parTransId="{B8AD5B5D-D32E-4AE0-8E50-7190E9E3310A}" sibTransId="{54BE278E-271F-45C9-8448-37325A56B2BD}"/>
    <dgm:cxn modelId="{1F522D6F-51B3-4DAA-8CC8-FB5FFB76C3E2}" type="presOf" srcId="{91AF725F-D81C-44FB-938E-CCE04554BC60}" destId="{A8BC7F6E-8F79-4B91-BA71-952B1BFCAB4D}" srcOrd="0" destOrd="0" presId="urn:microsoft.com/office/officeart/2005/8/layout/pList1#1"/>
    <dgm:cxn modelId="{8E6DD47C-D5FF-4D0E-9CAA-81C2D0B6EAB9}" srcId="{81D296C7-B14F-4BA7-BB6A-485BF868E306}" destId="{7DF596B2-993B-4D5C-BE21-9544C619CC42}" srcOrd="3" destOrd="0" parTransId="{BCBE7801-84A2-4319-89C6-5FA489626814}" sibTransId="{E27D12CE-70BC-4817-AD2F-6A263D437A3B}"/>
    <dgm:cxn modelId="{DFC837E4-F4A3-49E5-ABE6-42C8305C03CF}" type="presOf" srcId="{3367DB6D-1855-4635-9771-588E40B6EFA2}" destId="{0CE61999-C659-4D59-ACEB-FDD4D151942B}" srcOrd="0" destOrd="0" presId="urn:microsoft.com/office/officeart/2005/8/layout/pList1#1"/>
    <dgm:cxn modelId="{083FA9C8-1942-4611-B2EF-75EF9ADEC5A4}" type="presOf" srcId="{DF677ED2-A4E7-4340-A586-9859E6F61B19}" destId="{9CA9B0C8-1516-4E7D-B8EA-6C9C6A215BAA}" srcOrd="0" destOrd="0" presId="urn:microsoft.com/office/officeart/2005/8/layout/pList1#1"/>
    <dgm:cxn modelId="{FA78D797-4194-42E2-91FF-33C2E5F9BAA9}" type="presOf" srcId="{22416B53-8D1B-466B-B960-DA27058F35E7}" destId="{8F108F85-7136-428F-921A-63B4BFB1BF0B}" srcOrd="0" destOrd="0" presId="urn:microsoft.com/office/officeart/2005/8/layout/pList1#1"/>
    <dgm:cxn modelId="{BA7C5F0F-C4B4-4570-A715-9588BB86403C}" srcId="{81D296C7-B14F-4BA7-BB6A-485BF868E306}" destId="{F3B8553C-D1C7-4FAE-BA17-03457D65C782}" srcOrd="0" destOrd="0" parTransId="{6628FCE2-EC19-43DD-80EF-F2477DDFC6EC}" sibTransId="{4086A1BF-7963-4E88-B239-720EF1CFF22D}"/>
    <dgm:cxn modelId="{D4C62445-B984-4783-A0A6-5AFC5886AB66}" type="presOf" srcId="{ABA8E299-8D76-4E5F-A566-C8A09ABD0C04}" destId="{E96DCF3B-C4C1-4D25-8B32-96150C78465B}" srcOrd="0" destOrd="0" presId="urn:microsoft.com/office/officeart/2005/8/layout/pList1#1"/>
    <dgm:cxn modelId="{62D51C54-188D-4464-B480-0EF6181B3EC3}" srcId="{81D296C7-B14F-4BA7-BB6A-485BF868E306}" destId="{22416B53-8D1B-466B-B960-DA27058F35E7}" srcOrd="1" destOrd="0" parTransId="{C9C7CA3B-2699-4727-BBE3-D1EDA640ED94}" sibTransId="{0B8152F9-F09A-41B7-90E2-06441C1FF194}"/>
    <dgm:cxn modelId="{42B7D1EB-CF5D-4F84-88AB-71FD469F10D7}" srcId="{81D296C7-B14F-4BA7-BB6A-485BF868E306}" destId="{ABA8E299-8D76-4E5F-A566-C8A09ABD0C04}" srcOrd="6" destOrd="0" parTransId="{397C676A-6B12-454E-A932-9DC9E806D5FE}" sibTransId="{88637928-04A8-482A-8C6E-2B67FB9D404B}"/>
    <dgm:cxn modelId="{7631EAC8-9879-4150-A23F-8C97329F0FC6}" srcId="{81D296C7-B14F-4BA7-BB6A-485BF868E306}" destId="{762434C4-BC96-4E69-BB2E-432CF55D9587}" srcOrd="4" destOrd="0" parTransId="{B2713F4B-FED4-459E-880C-84CFE8678C48}" sibTransId="{91AF725F-D81C-44FB-938E-CCE04554BC60}"/>
    <dgm:cxn modelId="{944D0060-589E-4CDC-A050-84C58A57090E}" type="presOf" srcId="{91EDC937-8C37-4E3C-8D39-C3110DA010A3}" destId="{8F9D0302-15A0-47A7-B29E-A4FA50325BA9}" srcOrd="0" destOrd="0" presId="urn:microsoft.com/office/officeart/2005/8/layout/pList1#1"/>
    <dgm:cxn modelId="{0B4251D7-E135-4C78-A87D-734C697ECE2F}" type="presOf" srcId="{81D296C7-B14F-4BA7-BB6A-485BF868E306}" destId="{BED3B69D-4915-47C7-9084-F5264DA4E633}" srcOrd="0" destOrd="0" presId="urn:microsoft.com/office/officeart/2005/8/layout/pList1#1"/>
    <dgm:cxn modelId="{2BE84A2A-D39A-4F5D-9B30-820D90D60672}" type="presOf" srcId="{4086A1BF-7963-4E88-B239-720EF1CFF22D}" destId="{52D56FA5-914D-4FD0-B0DF-C147A18C8DDA}" srcOrd="0" destOrd="0" presId="urn:microsoft.com/office/officeart/2005/8/layout/pList1#1"/>
    <dgm:cxn modelId="{BE6A631F-D74D-4FA0-9F59-7FE681E983B7}" type="presOf" srcId="{7DF596B2-993B-4D5C-BE21-9544C619CC42}" destId="{ED46E91C-F820-4B8A-99E5-1D074B258ADB}" srcOrd="0" destOrd="0" presId="urn:microsoft.com/office/officeart/2005/8/layout/pList1#1"/>
    <dgm:cxn modelId="{E40642C4-0175-4DD0-ACCE-97D43C6A69CC}" type="presParOf" srcId="{BED3B69D-4915-47C7-9084-F5264DA4E633}" destId="{B58B7EFB-5FA2-4D00-957D-52C6EEBA6135}" srcOrd="0" destOrd="0" presId="urn:microsoft.com/office/officeart/2005/8/layout/pList1#1"/>
    <dgm:cxn modelId="{525C1C5B-27BB-4F20-9288-FC4ED0E52090}" type="presParOf" srcId="{B58B7EFB-5FA2-4D00-957D-52C6EEBA6135}" destId="{716002D3-FA20-4B6E-A6F3-E5A59C828B93}" srcOrd="0" destOrd="0" presId="urn:microsoft.com/office/officeart/2005/8/layout/pList1#1"/>
    <dgm:cxn modelId="{3054818C-D230-47F2-89FA-0F3BF21CB528}" type="presParOf" srcId="{B58B7EFB-5FA2-4D00-957D-52C6EEBA6135}" destId="{6A64C527-866E-4C02-912B-D81EB354A729}" srcOrd="1" destOrd="0" presId="urn:microsoft.com/office/officeart/2005/8/layout/pList1#1"/>
    <dgm:cxn modelId="{1C16CA46-AAF6-41CD-B8E8-20B1734034DF}" type="presParOf" srcId="{BED3B69D-4915-47C7-9084-F5264DA4E633}" destId="{52D56FA5-914D-4FD0-B0DF-C147A18C8DDA}" srcOrd="1" destOrd="0" presId="urn:microsoft.com/office/officeart/2005/8/layout/pList1#1"/>
    <dgm:cxn modelId="{B80822B9-6B91-417B-953C-9417BE73209E}" type="presParOf" srcId="{BED3B69D-4915-47C7-9084-F5264DA4E633}" destId="{0C5DFE68-1944-4C48-ABC6-EBF7BE15F18A}" srcOrd="2" destOrd="0" presId="urn:microsoft.com/office/officeart/2005/8/layout/pList1#1"/>
    <dgm:cxn modelId="{46A56644-F2ED-4666-9326-A72D72F44C83}" type="presParOf" srcId="{0C5DFE68-1944-4C48-ABC6-EBF7BE15F18A}" destId="{9C0BF2F7-5334-4ABF-BB2E-62F21E91E49D}" srcOrd="0" destOrd="0" presId="urn:microsoft.com/office/officeart/2005/8/layout/pList1#1"/>
    <dgm:cxn modelId="{ADF9715E-C44E-43D4-AF55-6737C43A87E7}" type="presParOf" srcId="{0C5DFE68-1944-4C48-ABC6-EBF7BE15F18A}" destId="{8F108F85-7136-428F-921A-63B4BFB1BF0B}" srcOrd="1" destOrd="0" presId="urn:microsoft.com/office/officeart/2005/8/layout/pList1#1"/>
    <dgm:cxn modelId="{7A2DBF9D-5F81-404E-BFC1-54B7505CF00C}" type="presParOf" srcId="{BED3B69D-4915-47C7-9084-F5264DA4E633}" destId="{FB003C63-4B70-4821-B7E6-A9A4D61F316D}" srcOrd="3" destOrd="0" presId="urn:microsoft.com/office/officeart/2005/8/layout/pList1#1"/>
    <dgm:cxn modelId="{64940932-C7E5-4A5F-9BD6-5253EF772DE5}" type="presParOf" srcId="{BED3B69D-4915-47C7-9084-F5264DA4E633}" destId="{270290DB-58FA-473F-A4D6-A05488DDF1CA}" srcOrd="4" destOrd="0" presId="urn:microsoft.com/office/officeart/2005/8/layout/pList1#1"/>
    <dgm:cxn modelId="{91D70093-01D7-4040-8E9E-2F604B784E9E}" type="presParOf" srcId="{270290DB-58FA-473F-A4D6-A05488DDF1CA}" destId="{3CEF350B-6B7C-4168-B60A-57D19926176D}" srcOrd="0" destOrd="0" presId="urn:microsoft.com/office/officeart/2005/8/layout/pList1#1"/>
    <dgm:cxn modelId="{847707A7-88D6-4B0D-9218-E48F1AB61330}" type="presParOf" srcId="{270290DB-58FA-473F-A4D6-A05488DDF1CA}" destId="{8F9D0302-15A0-47A7-B29E-A4FA50325BA9}" srcOrd="1" destOrd="0" presId="urn:microsoft.com/office/officeart/2005/8/layout/pList1#1"/>
    <dgm:cxn modelId="{F1925E5D-109F-464D-8950-F1DE8004BBDD}" type="presParOf" srcId="{BED3B69D-4915-47C7-9084-F5264DA4E633}" destId="{A7BC656A-0A82-4A3D-9F0A-FA7AB11AD452}" srcOrd="5" destOrd="0" presId="urn:microsoft.com/office/officeart/2005/8/layout/pList1#1"/>
    <dgm:cxn modelId="{7F14361B-9C7A-4955-8A6D-9D6CB73B0C40}" type="presParOf" srcId="{BED3B69D-4915-47C7-9084-F5264DA4E633}" destId="{634D555A-0A60-4262-B657-54B402385413}" srcOrd="6" destOrd="0" presId="urn:microsoft.com/office/officeart/2005/8/layout/pList1#1"/>
    <dgm:cxn modelId="{477E58C9-B5A6-424F-A161-75BC786CF062}" type="presParOf" srcId="{634D555A-0A60-4262-B657-54B402385413}" destId="{FCCCC1E7-A36D-4BFA-AC6C-931F10799CF0}" srcOrd="0" destOrd="0" presId="urn:microsoft.com/office/officeart/2005/8/layout/pList1#1"/>
    <dgm:cxn modelId="{DA9B4257-A338-408B-A9C4-2E14F7D6DBFF}" type="presParOf" srcId="{634D555A-0A60-4262-B657-54B402385413}" destId="{ED46E91C-F820-4B8A-99E5-1D074B258ADB}" srcOrd="1" destOrd="0" presId="urn:microsoft.com/office/officeart/2005/8/layout/pList1#1"/>
    <dgm:cxn modelId="{DDCF77E6-8F6A-460D-8850-F885F0170D54}" type="presParOf" srcId="{BED3B69D-4915-47C7-9084-F5264DA4E633}" destId="{96B79D33-3F0B-487A-911D-3601521E7259}" srcOrd="7" destOrd="0" presId="urn:microsoft.com/office/officeart/2005/8/layout/pList1#1"/>
    <dgm:cxn modelId="{A1031A1A-1344-471D-903E-99E26054B568}" type="presParOf" srcId="{BED3B69D-4915-47C7-9084-F5264DA4E633}" destId="{C943DCB7-28EC-447C-9CA4-DA4E55D21C46}" srcOrd="8" destOrd="0" presId="urn:microsoft.com/office/officeart/2005/8/layout/pList1#1"/>
    <dgm:cxn modelId="{497C24C0-3784-4970-9410-EDF2941FE38F}" type="presParOf" srcId="{C943DCB7-28EC-447C-9CA4-DA4E55D21C46}" destId="{5C916A57-D017-432B-B81F-9096E71A9113}" srcOrd="0" destOrd="0" presId="urn:microsoft.com/office/officeart/2005/8/layout/pList1#1"/>
    <dgm:cxn modelId="{1CBBB23B-C223-4E08-A528-504E8DF6C230}" type="presParOf" srcId="{C943DCB7-28EC-447C-9CA4-DA4E55D21C46}" destId="{A7E1E350-6A0B-4E4A-91F8-DC12CB7BEA24}" srcOrd="1" destOrd="0" presId="urn:microsoft.com/office/officeart/2005/8/layout/pList1#1"/>
    <dgm:cxn modelId="{2E8B60CA-1B48-4645-9D16-DF8E1B816736}" type="presParOf" srcId="{BED3B69D-4915-47C7-9084-F5264DA4E633}" destId="{A8BC7F6E-8F79-4B91-BA71-952B1BFCAB4D}" srcOrd="9" destOrd="0" presId="urn:microsoft.com/office/officeart/2005/8/layout/pList1#1"/>
    <dgm:cxn modelId="{C6EF1B56-9003-4E89-AFF0-F95147916402}" type="presParOf" srcId="{BED3B69D-4915-47C7-9084-F5264DA4E633}" destId="{8ADF5937-5B37-4BB6-9B94-3101708C7A0A}" srcOrd="10" destOrd="0" presId="urn:microsoft.com/office/officeart/2005/8/layout/pList1#1"/>
    <dgm:cxn modelId="{F196CB77-1869-4E3F-B28C-2FAD888AA02C}" type="presParOf" srcId="{8ADF5937-5B37-4BB6-9B94-3101708C7A0A}" destId="{35C0A438-3A26-4943-B19B-693885B79CB9}" srcOrd="0" destOrd="0" presId="urn:microsoft.com/office/officeart/2005/8/layout/pList1#1"/>
    <dgm:cxn modelId="{428D1D7A-4351-458C-9EE2-D4B9FE512655}" type="presParOf" srcId="{8ADF5937-5B37-4BB6-9B94-3101708C7A0A}" destId="{9CA9B0C8-1516-4E7D-B8EA-6C9C6A215BAA}" srcOrd="1" destOrd="0" presId="urn:microsoft.com/office/officeart/2005/8/layout/pList1#1"/>
    <dgm:cxn modelId="{BF794837-B9FE-4965-ADB1-07FB79BFDCB2}" type="presParOf" srcId="{BED3B69D-4915-47C7-9084-F5264DA4E633}" destId="{0CE61999-C659-4D59-ACEB-FDD4D151942B}" srcOrd="11" destOrd="0" presId="urn:microsoft.com/office/officeart/2005/8/layout/pList1#1"/>
    <dgm:cxn modelId="{1DB6C9DC-A610-431F-89D1-68CA2C6C8899}" type="presParOf" srcId="{BED3B69D-4915-47C7-9084-F5264DA4E633}" destId="{B8704FAC-771F-4D69-82A4-19F6765D1B24}" srcOrd="12" destOrd="0" presId="urn:microsoft.com/office/officeart/2005/8/layout/pList1#1"/>
    <dgm:cxn modelId="{2C1A4F7D-16D4-4E5D-BC06-C437092F7AC7}" type="presParOf" srcId="{B8704FAC-771F-4D69-82A4-19F6765D1B24}" destId="{21B505B5-01DE-4BE1-A6B6-F7D723F0D419}" srcOrd="0" destOrd="0" presId="urn:microsoft.com/office/officeart/2005/8/layout/pList1#1"/>
    <dgm:cxn modelId="{DEE86CD4-B297-4F8D-A5EF-B607078769E3}" type="presParOf" srcId="{B8704FAC-771F-4D69-82A4-19F6765D1B24}" destId="{E96DCF3B-C4C1-4D25-8B32-96150C78465B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83708D-5DF6-4234-AFF0-AF219324E94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089DAD6-72BF-4840-875B-1417DC0A5D2C}">
      <dgm:prSet phldrT="[Text]"/>
      <dgm:spPr/>
      <dgm:t>
        <a:bodyPr/>
        <a:lstStyle/>
        <a:p>
          <a:r>
            <a:rPr lang="en-IN" dirty="0" smtClean="0"/>
            <a:t>Arbitration </a:t>
          </a:r>
          <a:r>
            <a:rPr lang="en-IN" dirty="0" smtClean="0"/>
            <a:t>Centre</a:t>
          </a:r>
          <a:endParaRPr lang="en-IN" dirty="0"/>
        </a:p>
      </dgm:t>
    </dgm:pt>
    <dgm:pt modelId="{1312EE9E-9610-4DDC-A813-79D2C35DB42F}" type="parTrans" cxnId="{EF466E50-B906-4BD3-A45C-0CCCEE84644E}">
      <dgm:prSet/>
      <dgm:spPr/>
      <dgm:t>
        <a:bodyPr/>
        <a:lstStyle/>
        <a:p>
          <a:endParaRPr lang="en-IN"/>
        </a:p>
      </dgm:t>
    </dgm:pt>
    <dgm:pt modelId="{4C0DE117-4DE0-4863-BAAE-0D2046698427}" type="sibTrans" cxnId="{EF466E50-B906-4BD3-A45C-0CCCEE84644E}">
      <dgm:prSet/>
      <dgm:spPr/>
      <dgm:t>
        <a:bodyPr/>
        <a:lstStyle/>
        <a:p>
          <a:endParaRPr lang="en-IN"/>
        </a:p>
      </dgm:t>
    </dgm:pt>
    <dgm:pt modelId="{DB990C5C-294D-48FB-A58A-BECDE4CB90E1}">
      <dgm:prSet phldrT="[Text]"/>
      <dgm:spPr/>
      <dgm:t>
        <a:bodyPr/>
        <a:lstStyle/>
        <a:p>
          <a:r>
            <a:rPr lang="en-IN" dirty="0" smtClean="0"/>
            <a:t>Mediation </a:t>
          </a:r>
          <a:r>
            <a:rPr lang="en-IN" dirty="0" smtClean="0"/>
            <a:t>Centre</a:t>
          </a:r>
          <a:endParaRPr lang="en-IN" dirty="0"/>
        </a:p>
      </dgm:t>
    </dgm:pt>
    <dgm:pt modelId="{50D1FE5B-B1A3-4E1B-AFE7-536F2616BE48}" type="parTrans" cxnId="{CF419AED-94A6-4F43-A835-0DE5C3CFE3FC}">
      <dgm:prSet/>
      <dgm:spPr/>
      <dgm:t>
        <a:bodyPr/>
        <a:lstStyle/>
        <a:p>
          <a:endParaRPr lang="en-IN"/>
        </a:p>
      </dgm:t>
    </dgm:pt>
    <dgm:pt modelId="{37D4D145-08C3-4CA0-9EBF-F7DCDB31518E}" type="sibTrans" cxnId="{CF419AED-94A6-4F43-A835-0DE5C3CFE3FC}">
      <dgm:prSet/>
      <dgm:spPr/>
      <dgm:t>
        <a:bodyPr/>
        <a:lstStyle/>
        <a:p>
          <a:endParaRPr lang="en-IN"/>
        </a:p>
      </dgm:t>
    </dgm:pt>
    <dgm:pt modelId="{D504E7F7-8AA8-45B4-957C-880A8A203477}">
      <dgm:prSet phldrT="[Text]"/>
      <dgm:spPr/>
      <dgm:t>
        <a:bodyPr/>
        <a:lstStyle/>
        <a:p>
          <a:r>
            <a:rPr lang="en-IN" dirty="0" smtClean="0"/>
            <a:t>Video Conference Hall </a:t>
          </a:r>
          <a:endParaRPr lang="en-IN" dirty="0"/>
        </a:p>
      </dgm:t>
    </dgm:pt>
    <dgm:pt modelId="{97476C24-4D96-4967-A010-7233613F7E9A}" type="parTrans" cxnId="{C84673C1-A5FF-44AC-A8BC-0894CD06F0E1}">
      <dgm:prSet/>
      <dgm:spPr/>
      <dgm:t>
        <a:bodyPr/>
        <a:lstStyle/>
        <a:p>
          <a:endParaRPr lang="en-IN"/>
        </a:p>
      </dgm:t>
    </dgm:pt>
    <dgm:pt modelId="{0CAFCB8E-40B7-45CF-9321-F20A3AEB49F6}" type="sibTrans" cxnId="{C84673C1-A5FF-44AC-A8BC-0894CD06F0E1}">
      <dgm:prSet/>
      <dgm:spPr/>
      <dgm:t>
        <a:bodyPr/>
        <a:lstStyle/>
        <a:p>
          <a:endParaRPr lang="en-IN"/>
        </a:p>
      </dgm:t>
    </dgm:pt>
    <dgm:pt modelId="{63B91AAD-FCDD-485D-879F-7F1879C06ABE}" type="pres">
      <dgm:prSet presAssocID="{3383708D-5DF6-4234-AFF0-AF219324E94A}" presName="Name0" presStyleCnt="0">
        <dgm:presLayoutVars>
          <dgm:resizeHandles/>
        </dgm:presLayoutVars>
      </dgm:prSet>
      <dgm:spPr/>
    </dgm:pt>
    <dgm:pt modelId="{4C5BFC89-2E5B-4721-BB27-78053C4C55FA}" type="pres">
      <dgm:prSet presAssocID="{0089DAD6-72BF-4840-875B-1417DC0A5D2C}" presName="text" presStyleLbl="node1" presStyleIdx="0" presStyleCnt="3" custScaleX="30336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7847C-04B4-49AE-B408-05251A71D945}" type="pres">
      <dgm:prSet presAssocID="{4C0DE117-4DE0-4863-BAAE-0D2046698427}" presName="space" presStyleCnt="0"/>
      <dgm:spPr/>
    </dgm:pt>
    <dgm:pt modelId="{62AA3525-1DF8-40A3-8D96-18723C65D0D0}" type="pres">
      <dgm:prSet presAssocID="{DB990C5C-294D-48FB-A58A-BECDE4CB90E1}" presName="text" presStyleLbl="node1" presStyleIdx="1" presStyleCnt="3" custScaleX="30336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70E4AE-6B29-440A-8F58-EEB74A0865E1}" type="pres">
      <dgm:prSet presAssocID="{37D4D145-08C3-4CA0-9EBF-F7DCDB31518E}" presName="space" presStyleCnt="0"/>
      <dgm:spPr/>
    </dgm:pt>
    <dgm:pt modelId="{930D6545-B7BB-4228-A621-5BB65F35CCCD}" type="pres">
      <dgm:prSet presAssocID="{D504E7F7-8AA8-45B4-957C-880A8A203477}" presName="text" presStyleLbl="node1" presStyleIdx="2" presStyleCnt="3" custScaleX="33205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8781D9E-C2FB-46B6-B095-8A8E8D0CA584}" type="presOf" srcId="{D504E7F7-8AA8-45B4-957C-880A8A203477}" destId="{930D6545-B7BB-4228-A621-5BB65F35CCCD}" srcOrd="0" destOrd="0" presId="urn:diagrams.loki3.com/VaryingWidthList"/>
    <dgm:cxn modelId="{C84673C1-A5FF-44AC-A8BC-0894CD06F0E1}" srcId="{3383708D-5DF6-4234-AFF0-AF219324E94A}" destId="{D504E7F7-8AA8-45B4-957C-880A8A203477}" srcOrd="2" destOrd="0" parTransId="{97476C24-4D96-4967-A010-7233613F7E9A}" sibTransId="{0CAFCB8E-40B7-45CF-9321-F20A3AEB49F6}"/>
    <dgm:cxn modelId="{DB700968-F386-43B5-80F2-8D64621725E7}" type="presOf" srcId="{DB990C5C-294D-48FB-A58A-BECDE4CB90E1}" destId="{62AA3525-1DF8-40A3-8D96-18723C65D0D0}" srcOrd="0" destOrd="0" presId="urn:diagrams.loki3.com/VaryingWidthList"/>
    <dgm:cxn modelId="{EF466E50-B906-4BD3-A45C-0CCCEE84644E}" srcId="{3383708D-5DF6-4234-AFF0-AF219324E94A}" destId="{0089DAD6-72BF-4840-875B-1417DC0A5D2C}" srcOrd="0" destOrd="0" parTransId="{1312EE9E-9610-4DDC-A813-79D2C35DB42F}" sibTransId="{4C0DE117-4DE0-4863-BAAE-0D2046698427}"/>
    <dgm:cxn modelId="{B6A08B63-3A23-4A8E-86BB-1F9C775AF957}" type="presOf" srcId="{3383708D-5DF6-4234-AFF0-AF219324E94A}" destId="{63B91AAD-FCDD-485D-879F-7F1879C06ABE}" srcOrd="0" destOrd="0" presId="urn:diagrams.loki3.com/VaryingWidthList"/>
    <dgm:cxn modelId="{CF419AED-94A6-4F43-A835-0DE5C3CFE3FC}" srcId="{3383708D-5DF6-4234-AFF0-AF219324E94A}" destId="{DB990C5C-294D-48FB-A58A-BECDE4CB90E1}" srcOrd="1" destOrd="0" parTransId="{50D1FE5B-B1A3-4E1B-AFE7-536F2616BE48}" sibTransId="{37D4D145-08C3-4CA0-9EBF-F7DCDB31518E}"/>
    <dgm:cxn modelId="{82B25CA4-688C-4C26-B049-8AD0F5F5E782}" type="presOf" srcId="{0089DAD6-72BF-4840-875B-1417DC0A5D2C}" destId="{4C5BFC89-2E5B-4721-BB27-78053C4C55FA}" srcOrd="0" destOrd="0" presId="urn:diagrams.loki3.com/VaryingWidthList"/>
    <dgm:cxn modelId="{163F95AA-E8E4-450E-832F-EB4B62E0C647}" type="presParOf" srcId="{63B91AAD-FCDD-485D-879F-7F1879C06ABE}" destId="{4C5BFC89-2E5B-4721-BB27-78053C4C55FA}" srcOrd="0" destOrd="0" presId="urn:diagrams.loki3.com/VaryingWidthList"/>
    <dgm:cxn modelId="{BC8F99FB-E47B-4885-B8C5-E9C35EC4B5F9}" type="presParOf" srcId="{63B91AAD-FCDD-485D-879F-7F1879C06ABE}" destId="{FE97847C-04B4-49AE-B408-05251A71D945}" srcOrd="1" destOrd="0" presId="urn:diagrams.loki3.com/VaryingWidthList"/>
    <dgm:cxn modelId="{53FCFAC5-76DB-4C6E-948F-299A980EDA43}" type="presParOf" srcId="{63B91AAD-FCDD-485D-879F-7F1879C06ABE}" destId="{62AA3525-1DF8-40A3-8D96-18723C65D0D0}" srcOrd="2" destOrd="0" presId="urn:diagrams.loki3.com/VaryingWidthList"/>
    <dgm:cxn modelId="{02687283-0A24-484A-A990-B7C4272D6030}" type="presParOf" srcId="{63B91AAD-FCDD-485D-879F-7F1879C06ABE}" destId="{6B70E4AE-6B29-440A-8F58-EEB74A0865E1}" srcOrd="3" destOrd="0" presId="urn:diagrams.loki3.com/VaryingWidthList"/>
    <dgm:cxn modelId="{6CC518C3-8849-43A2-9D19-FD540A0C0F5B}" type="presParOf" srcId="{63B91AAD-FCDD-485D-879F-7F1879C06ABE}" destId="{930D6545-B7BB-4228-A621-5BB65F35CCC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83708D-5DF6-4234-AFF0-AF219324E94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089DAD6-72BF-4840-875B-1417DC0A5D2C}">
      <dgm:prSet phldrT="[Text]"/>
      <dgm:spPr/>
      <dgm:t>
        <a:bodyPr/>
        <a:lstStyle/>
        <a:p>
          <a:r>
            <a:rPr lang="en-IN" dirty="0" smtClean="0"/>
            <a:t>Bar room</a:t>
          </a:r>
          <a:endParaRPr lang="en-IN" dirty="0"/>
        </a:p>
      </dgm:t>
    </dgm:pt>
    <dgm:pt modelId="{1312EE9E-9610-4DDC-A813-79D2C35DB42F}" type="parTrans" cxnId="{EF466E50-B906-4BD3-A45C-0CCCEE84644E}">
      <dgm:prSet/>
      <dgm:spPr/>
      <dgm:t>
        <a:bodyPr/>
        <a:lstStyle/>
        <a:p>
          <a:endParaRPr lang="en-IN"/>
        </a:p>
      </dgm:t>
    </dgm:pt>
    <dgm:pt modelId="{4C0DE117-4DE0-4863-BAAE-0D2046698427}" type="sibTrans" cxnId="{EF466E50-B906-4BD3-A45C-0CCCEE84644E}">
      <dgm:prSet/>
      <dgm:spPr/>
      <dgm:t>
        <a:bodyPr/>
        <a:lstStyle/>
        <a:p>
          <a:endParaRPr lang="en-IN"/>
        </a:p>
      </dgm:t>
    </dgm:pt>
    <dgm:pt modelId="{DB990C5C-294D-48FB-A58A-BECDE4CB90E1}">
      <dgm:prSet phldrT="[Text]"/>
      <dgm:spPr/>
      <dgm:t>
        <a:bodyPr/>
        <a:lstStyle/>
        <a:p>
          <a:r>
            <a:rPr lang="en-IN" dirty="0" smtClean="0"/>
            <a:t>Arbitrators and Lawyers Waiting Room</a:t>
          </a:r>
          <a:endParaRPr lang="en-IN" dirty="0"/>
        </a:p>
      </dgm:t>
    </dgm:pt>
    <dgm:pt modelId="{50D1FE5B-B1A3-4E1B-AFE7-536F2616BE48}" type="parTrans" cxnId="{CF419AED-94A6-4F43-A835-0DE5C3CFE3FC}">
      <dgm:prSet/>
      <dgm:spPr/>
      <dgm:t>
        <a:bodyPr/>
        <a:lstStyle/>
        <a:p>
          <a:endParaRPr lang="en-IN"/>
        </a:p>
      </dgm:t>
    </dgm:pt>
    <dgm:pt modelId="{37D4D145-08C3-4CA0-9EBF-F7DCDB31518E}" type="sibTrans" cxnId="{CF419AED-94A6-4F43-A835-0DE5C3CFE3FC}">
      <dgm:prSet/>
      <dgm:spPr/>
      <dgm:t>
        <a:bodyPr/>
        <a:lstStyle/>
        <a:p>
          <a:endParaRPr lang="en-IN"/>
        </a:p>
      </dgm:t>
    </dgm:pt>
    <dgm:pt modelId="{D504E7F7-8AA8-45B4-957C-880A8A203477}">
      <dgm:prSet phldrT="[Text]"/>
      <dgm:spPr/>
      <dgm:t>
        <a:bodyPr/>
        <a:lstStyle/>
        <a:p>
          <a:r>
            <a:rPr lang="en-IN" dirty="0" smtClean="0"/>
            <a:t>Mediation Room</a:t>
          </a:r>
          <a:endParaRPr lang="en-IN" dirty="0"/>
        </a:p>
      </dgm:t>
    </dgm:pt>
    <dgm:pt modelId="{97476C24-4D96-4967-A010-7233613F7E9A}" type="parTrans" cxnId="{C84673C1-A5FF-44AC-A8BC-0894CD06F0E1}">
      <dgm:prSet/>
      <dgm:spPr/>
      <dgm:t>
        <a:bodyPr/>
        <a:lstStyle/>
        <a:p>
          <a:endParaRPr lang="en-IN"/>
        </a:p>
      </dgm:t>
    </dgm:pt>
    <dgm:pt modelId="{0CAFCB8E-40B7-45CF-9321-F20A3AEB49F6}" type="sibTrans" cxnId="{C84673C1-A5FF-44AC-A8BC-0894CD06F0E1}">
      <dgm:prSet/>
      <dgm:spPr/>
      <dgm:t>
        <a:bodyPr/>
        <a:lstStyle/>
        <a:p>
          <a:endParaRPr lang="en-IN"/>
        </a:p>
      </dgm:t>
    </dgm:pt>
    <dgm:pt modelId="{63B91AAD-FCDD-485D-879F-7F1879C06ABE}" type="pres">
      <dgm:prSet presAssocID="{3383708D-5DF6-4234-AFF0-AF219324E94A}" presName="Name0" presStyleCnt="0">
        <dgm:presLayoutVars>
          <dgm:resizeHandles/>
        </dgm:presLayoutVars>
      </dgm:prSet>
      <dgm:spPr/>
    </dgm:pt>
    <dgm:pt modelId="{4C5BFC89-2E5B-4721-BB27-78053C4C55FA}" type="pres">
      <dgm:prSet presAssocID="{0089DAD6-72BF-4840-875B-1417DC0A5D2C}" presName="text" presStyleLbl="node1" presStyleIdx="0" presStyleCnt="3" custScaleX="234451" custScaleY="98596" custLinFactNeighborY="-30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7847C-04B4-49AE-B408-05251A71D945}" type="pres">
      <dgm:prSet presAssocID="{4C0DE117-4DE0-4863-BAAE-0D2046698427}" presName="space" presStyleCnt="0"/>
      <dgm:spPr/>
    </dgm:pt>
    <dgm:pt modelId="{62AA3525-1DF8-40A3-8D96-18723C65D0D0}" type="pres">
      <dgm:prSet presAssocID="{DB990C5C-294D-48FB-A58A-BECDE4CB90E1}" presName="text" presStyleLbl="node1" presStyleIdx="1" presStyleCnt="3" custScaleX="2183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70E4AE-6B29-440A-8F58-EEB74A0865E1}" type="pres">
      <dgm:prSet presAssocID="{37D4D145-08C3-4CA0-9EBF-F7DCDB31518E}" presName="space" presStyleCnt="0"/>
      <dgm:spPr/>
    </dgm:pt>
    <dgm:pt modelId="{930D6545-B7BB-4228-A621-5BB65F35CCCD}" type="pres">
      <dgm:prSet presAssocID="{D504E7F7-8AA8-45B4-957C-880A8A203477}" presName="text" presStyleLbl="node1" presStyleIdx="2" presStyleCnt="3" custScaleX="2499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F419AED-94A6-4F43-A835-0DE5C3CFE3FC}" srcId="{3383708D-5DF6-4234-AFF0-AF219324E94A}" destId="{DB990C5C-294D-48FB-A58A-BECDE4CB90E1}" srcOrd="1" destOrd="0" parTransId="{50D1FE5B-B1A3-4E1B-AFE7-536F2616BE48}" sibTransId="{37D4D145-08C3-4CA0-9EBF-F7DCDB31518E}"/>
    <dgm:cxn modelId="{EF466E50-B906-4BD3-A45C-0CCCEE84644E}" srcId="{3383708D-5DF6-4234-AFF0-AF219324E94A}" destId="{0089DAD6-72BF-4840-875B-1417DC0A5D2C}" srcOrd="0" destOrd="0" parTransId="{1312EE9E-9610-4DDC-A813-79D2C35DB42F}" sibTransId="{4C0DE117-4DE0-4863-BAAE-0D2046698427}"/>
    <dgm:cxn modelId="{72FCC027-679E-4307-A736-03425A8B52BE}" type="presOf" srcId="{0089DAD6-72BF-4840-875B-1417DC0A5D2C}" destId="{4C5BFC89-2E5B-4721-BB27-78053C4C55FA}" srcOrd="0" destOrd="0" presId="urn:diagrams.loki3.com/VaryingWidthList"/>
    <dgm:cxn modelId="{8DFC874F-E1F6-4F6F-BF30-F4DE9229B692}" type="presOf" srcId="{3383708D-5DF6-4234-AFF0-AF219324E94A}" destId="{63B91AAD-FCDD-485D-879F-7F1879C06ABE}" srcOrd="0" destOrd="0" presId="urn:diagrams.loki3.com/VaryingWidthList"/>
    <dgm:cxn modelId="{F7ED4207-DE23-4203-A6B8-8E0FBDA0533E}" type="presOf" srcId="{D504E7F7-8AA8-45B4-957C-880A8A203477}" destId="{930D6545-B7BB-4228-A621-5BB65F35CCCD}" srcOrd="0" destOrd="0" presId="urn:diagrams.loki3.com/VaryingWidthList"/>
    <dgm:cxn modelId="{C84673C1-A5FF-44AC-A8BC-0894CD06F0E1}" srcId="{3383708D-5DF6-4234-AFF0-AF219324E94A}" destId="{D504E7F7-8AA8-45B4-957C-880A8A203477}" srcOrd="2" destOrd="0" parTransId="{97476C24-4D96-4967-A010-7233613F7E9A}" sibTransId="{0CAFCB8E-40B7-45CF-9321-F20A3AEB49F6}"/>
    <dgm:cxn modelId="{621E76B5-0474-443E-8542-9BD992BC40EE}" type="presOf" srcId="{DB990C5C-294D-48FB-A58A-BECDE4CB90E1}" destId="{62AA3525-1DF8-40A3-8D96-18723C65D0D0}" srcOrd="0" destOrd="0" presId="urn:diagrams.loki3.com/VaryingWidthList"/>
    <dgm:cxn modelId="{01EE702B-B826-492E-BA5A-774EC009C665}" type="presParOf" srcId="{63B91AAD-FCDD-485D-879F-7F1879C06ABE}" destId="{4C5BFC89-2E5B-4721-BB27-78053C4C55FA}" srcOrd="0" destOrd="0" presId="urn:diagrams.loki3.com/VaryingWidthList"/>
    <dgm:cxn modelId="{F2C9C1DB-5965-41FA-9AC3-CBD5069FE663}" type="presParOf" srcId="{63B91AAD-FCDD-485D-879F-7F1879C06ABE}" destId="{FE97847C-04B4-49AE-B408-05251A71D945}" srcOrd="1" destOrd="0" presId="urn:diagrams.loki3.com/VaryingWidthList"/>
    <dgm:cxn modelId="{9004D793-3D7C-4205-80CA-14B311D3FE0F}" type="presParOf" srcId="{63B91AAD-FCDD-485D-879F-7F1879C06ABE}" destId="{62AA3525-1DF8-40A3-8D96-18723C65D0D0}" srcOrd="2" destOrd="0" presId="urn:diagrams.loki3.com/VaryingWidthList"/>
    <dgm:cxn modelId="{69DA3485-25DC-4069-8463-99685300F175}" type="presParOf" srcId="{63B91AAD-FCDD-485D-879F-7F1879C06ABE}" destId="{6B70E4AE-6B29-440A-8F58-EEB74A0865E1}" srcOrd="3" destOrd="0" presId="urn:diagrams.loki3.com/VaryingWidthList"/>
    <dgm:cxn modelId="{55C84FC9-19D4-4521-A450-6F31CB825C27}" type="presParOf" srcId="{63B91AAD-FCDD-485D-879F-7F1879C06ABE}" destId="{930D6545-B7BB-4228-A621-5BB65F35CCC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3708D-5DF6-4234-AFF0-AF219324E94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089DAD6-72BF-4840-875B-1417DC0A5D2C}">
      <dgm:prSet phldrT="[Text]"/>
      <dgm:spPr/>
      <dgm:t>
        <a:bodyPr/>
        <a:lstStyle/>
        <a:p>
          <a:r>
            <a:rPr lang="en-IN" dirty="0" smtClean="0"/>
            <a:t>Litigants’ Waiting Room</a:t>
          </a:r>
          <a:endParaRPr lang="en-IN" dirty="0"/>
        </a:p>
      </dgm:t>
    </dgm:pt>
    <dgm:pt modelId="{1312EE9E-9610-4DDC-A813-79D2C35DB42F}" type="parTrans" cxnId="{EF466E50-B906-4BD3-A45C-0CCCEE84644E}">
      <dgm:prSet/>
      <dgm:spPr/>
      <dgm:t>
        <a:bodyPr/>
        <a:lstStyle/>
        <a:p>
          <a:endParaRPr lang="en-IN"/>
        </a:p>
      </dgm:t>
    </dgm:pt>
    <dgm:pt modelId="{4C0DE117-4DE0-4863-BAAE-0D2046698427}" type="sibTrans" cxnId="{EF466E50-B906-4BD3-A45C-0CCCEE84644E}">
      <dgm:prSet/>
      <dgm:spPr/>
      <dgm:t>
        <a:bodyPr/>
        <a:lstStyle/>
        <a:p>
          <a:endParaRPr lang="en-IN"/>
        </a:p>
      </dgm:t>
    </dgm:pt>
    <dgm:pt modelId="{DB990C5C-294D-48FB-A58A-BECDE4CB90E1}">
      <dgm:prSet phldrT="[Text]"/>
      <dgm:spPr/>
      <dgm:t>
        <a:bodyPr/>
        <a:lstStyle/>
        <a:p>
          <a:r>
            <a:rPr lang="en-IN" dirty="0" smtClean="0"/>
            <a:t>Room for Private Secretaries</a:t>
          </a:r>
          <a:endParaRPr lang="en-IN" dirty="0"/>
        </a:p>
      </dgm:t>
    </dgm:pt>
    <dgm:pt modelId="{50D1FE5B-B1A3-4E1B-AFE7-536F2616BE48}" type="parTrans" cxnId="{CF419AED-94A6-4F43-A835-0DE5C3CFE3FC}">
      <dgm:prSet/>
      <dgm:spPr/>
      <dgm:t>
        <a:bodyPr/>
        <a:lstStyle/>
        <a:p>
          <a:endParaRPr lang="en-IN"/>
        </a:p>
      </dgm:t>
    </dgm:pt>
    <dgm:pt modelId="{37D4D145-08C3-4CA0-9EBF-F7DCDB31518E}" type="sibTrans" cxnId="{CF419AED-94A6-4F43-A835-0DE5C3CFE3FC}">
      <dgm:prSet/>
      <dgm:spPr/>
      <dgm:t>
        <a:bodyPr/>
        <a:lstStyle/>
        <a:p>
          <a:endParaRPr lang="en-IN"/>
        </a:p>
      </dgm:t>
    </dgm:pt>
    <dgm:pt modelId="{D504E7F7-8AA8-45B4-957C-880A8A203477}">
      <dgm:prSet phldrT="[Text]"/>
      <dgm:spPr/>
      <dgm:t>
        <a:bodyPr/>
        <a:lstStyle/>
        <a:p>
          <a:r>
            <a:rPr lang="en-IN" dirty="0" smtClean="0"/>
            <a:t>Separate Record Room</a:t>
          </a:r>
          <a:endParaRPr lang="en-IN" dirty="0"/>
        </a:p>
      </dgm:t>
    </dgm:pt>
    <dgm:pt modelId="{97476C24-4D96-4967-A010-7233613F7E9A}" type="parTrans" cxnId="{C84673C1-A5FF-44AC-A8BC-0894CD06F0E1}">
      <dgm:prSet/>
      <dgm:spPr/>
      <dgm:t>
        <a:bodyPr/>
        <a:lstStyle/>
        <a:p>
          <a:endParaRPr lang="en-IN"/>
        </a:p>
      </dgm:t>
    </dgm:pt>
    <dgm:pt modelId="{0CAFCB8E-40B7-45CF-9321-F20A3AEB49F6}" type="sibTrans" cxnId="{C84673C1-A5FF-44AC-A8BC-0894CD06F0E1}">
      <dgm:prSet/>
      <dgm:spPr/>
      <dgm:t>
        <a:bodyPr/>
        <a:lstStyle/>
        <a:p>
          <a:endParaRPr lang="en-IN"/>
        </a:p>
      </dgm:t>
    </dgm:pt>
    <dgm:pt modelId="{63B91AAD-FCDD-485D-879F-7F1879C06ABE}" type="pres">
      <dgm:prSet presAssocID="{3383708D-5DF6-4234-AFF0-AF219324E94A}" presName="Name0" presStyleCnt="0">
        <dgm:presLayoutVars>
          <dgm:resizeHandles/>
        </dgm:presLayoutVars>
      </dgm:prSet>
      <dgm:spPr/>
    </dgm:pt>
    <dgm:pt modelId="{4C5BFC89-2E5B-4721-BB27-78053C4C55FA}" type="pres">
      <dgm:prSet presAssocID="{0089DAD6-72BF-4840-875B-1417DC0A5D2C}" presName="text" presStyleLbl="node1" presStyleIdx="0" presStyleCnt="3" custScaleX="234451" custScaleY="99459" custLinFactNeighborY="-30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7847C-04B4-49AE-B408-05251A71D945}" type="pres">
      <dgm:prSet presAssocID="{4C0DE117-4DE0-4863-BAAE-0D2046698427}" presName="space" presStyleCnt="0"/>
      <dgm:spPr/>
    </dgm:pt>
    <dgm:pt modelId="{62AA3525-1DF8-40A3-8D96-18723C65D0D0}" type="pres">
      <dgm:prSet presAssocID="{DB990C5C-294D-48FB-A58A-BECDE4CB90E1}" presName="text" presStyleLbl="node1" presStyleIdx="1" presStyleCnt="3" custScaleX="2183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70E4AE-6B29-440A-8F58-EEB74A0865E1}" type="pres">
      <dgm:prSet presAssocID="{37D4D145-08C3-4CA0-9EBF-F7DCDB31518E}" presName="space" presStyleCnt="0"/>
      <dgm:spPr/>
    </dgm:pt>
    <dgm:pt modelId="{930D6545-B7BB-4228-A621-5BB65F35CCCD}" type="pres">
      <dgm:prSet presAssocID="{D504E7F7-8AA8-45B4-957C-880A8A203477}" presName="text" presStyleLbl="node1" presStyleIdx="2" presStyleCnt="3" custScaleX="2499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84673C1-A5FF-44AC-A8BC-0894CD06F0E1}" srcId="{3383708D-5DF6-4234-AFF0-AF219324E94A}" destId="{D504E7F7-8AA8-45B4-957C-880A8A203477}" srcOrd="2" destOrd="0" parTransId="{97476C24-4D96-4967-A010-7233613F7E9A}" sibTransId="{0CAFCB8E-40B7-45CF-9321-F20A3AEB49F6}"/>
    <dgm:cxn modelId="{04C6430E-16CD-4380-B197-BF2B9098E9EE}" type="presOf" srcId="{0089DAD6-72BF-4840-875B-1417DC0A5D2C}" destId="{4C5BFC89-2E5B-4721-BB27-78053C4C55FA}" srcOrd="0" destOrd="0" presId="urn:diagrams.loki3.com/VaryingWidthList"/>
    <dgm:cxn modelId="{CF419AED-94A6-4F43-A835-0DE5C3CFE3FC}" srcId="{3383708D-5DF6-4234-AFF0-AF219324E94A}" destId="{DB990C5C-294D-48FB-A58A-BECDE4CB90E1}" srcOrd="1" destOrd="0" parTransId="{50D1FE5B-B1A3-4E1B-AFE7-536F2616BE48}" sibTransId="{37D4D145-08C3-4CA0-9EBF-F7DCDB31518E}"/>
    <dgm:cxn modelId="{EF1C5750-87E6-4C74-987E-58E6597C10A7}" type="presOf" srcId="{3383708D-5DF6-4234-AFF0-AF219324E94A}" destId="{63B91AAD-FCDD-485D-879F-7F1879C06ABE}" srcOrd="0" destOrd="0" presId="urn:diagrams.loki3.com/VaryingWidthList"/>
    <dgm:cxn modelId="{A4734EE8-80D8-40F0-8159-F39814C75417}" type="presOf" srcId="{DB990C5C-294D-48FB-A58A-BECDE4CB90E1}" destId="{62AA3525-1DF8-40A3-8D96-18723C65D0D0}" srcOrd="0" destOrd="0" presId="urn:diagrams.loki3.com/VaryingWidthList"/>
    <dgm:cxn modelId="{74093540-EDE2-4127-A57F-F16724A914E8}" type="presOf" srcId="{D504E7F7-8AA8-45B4-957C-880A8A203477}" destId="{930D6545-B7BB-4228-A621-5BB65F35CCCD}" srcOrd="0" destOrd="0" presId="urn:diagrams.loki3.com/VaryingWidthList"/>
    <dgm:cxn modelId="{EF466E50-B906-4BD3-A45C-0CCCEE84644E}" srcId="{3383708D-5DF6-4234-AFF0-AF219324E94A}" destId="{0089DAD6-72BF-4840-875B-1417DC0A5D2C}" srcOrd="0" destOrd="0" parTransId="{1312EE9E-9610-4DDC-A813-79D2C35DB42F}" sibTransId="{4C0DE117-4DE0-4863-BAAE-0D2046698427}"/>
    <dgm:cxn modelId="{C9BB3430-4AD7-4DD6-A87C-8C4726230165}" type="presParOf" srcId="{63B91AAD-FCDD-485D-879F-7F1879C06ABE}" destId="{4C5BFC89-2E5B-4721-BB27-78053C4C55FA}" srcOrd="0" destOrd="0" presId="urn:diagrams.loki3.com/VaryingWidthList"/>
    <dgm:cxn modelId="{9E6F6D46-9107-4FEF-92BD-437AC6F40518}" type="presParOf" srcId="{63B91AAD-FCDD-485D-879F-7F1879C06ABE}" destId="{FE97847C-04B4-49AE-B408-05251A71D945}" srcOrd="1" destOrd="0" presId="urn:diagrams.loki3.com/VaryingWidthList"/>
    <dgm:cxn modelId="{2DC9009E-E4F7-4DCF-97CA-DB30896EA3D3}" type="presParOf" srcId="{63B91AAD-FCDD-485D-879F-7F1879C06ABE}" destId="{62AA3525-1DF8-40A3-8D96-18723C65D0D0}" srcOrd="2" destOrd="0" presId="urn:diagrams.loki3.com/VaryingWidthList"/>
    <dgm:cxn modelId="{935237DC-681B-496A-A493-31735B842CC5}" type="presParOf" srcId="{63B91AAD-FCDD-485D-879F-7F1879C06ABE}" destId="{6B70E4AE-6B29-440A-8F58-EEB74A0865E1}" srcOrd="3" destOrd="0" presId="urn:diagrams.loki3.com/VaryingWidthList"/>
    <dgm:cxn modelId="{B215C4CB-A1DC-4F36-906F-0CA05ED91C72}" type="presParOf" srcId="{63B91AAD-FCDD-485D-879F-7F1879C06ABE}" destId="{930D6545-B7BB-4228-A621-5BB65F35CCC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83708D-5DF6-4234-AFF0-AF219324E94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089DAD6-72BF-4840-875B-1417DC0A5D2C}">
      <dgm:prSet phldrT="[Text]"/>
      <dgm:spPr/>
      <dgm:t>
        <a:bodyPr/>
        <a:lstStyle/>
        <a:p>
          <a:r>
            <a:rPr lang="en-IN" dirty="0" smtClean="0"/>
            <a:t>Separate Data Cell </a:t>
          </a:r>
          <a:endParaRPr lang="en-IN" dirty="0"/>
        </a:p>
      </dgm:t>
    </dgm:pt>
    <dgm:pt modelId="{1312EE9E-9610-4DDC-A813-79D2C35DB42F}" type="parTrans" cxnId="{EF466E50-B906-4BD3-A45C-0CCCEE84644E}">
      <dgm:prSet/>
      <dgm:spPr/>
      <dgm:t>
        <a:bodyPr/>
        <a:lstStyle/>
        <a:p>
          <a:endParaRPr lang="en-IN"/>
        </a:p>
      </dgm:t>
    </dgm:pt>
    <dgm:pt modelId="{4C0DE117-4DE0-4863-BAAE-0D2046698427}" type="sibTrans" cxnId="{EF466E50-B906-4BD3-A45C-0CCCEE84644E}">
      <dgm:prSet/>
      <dgm:spPr/>
      <dgm:t>
        <a:bodyPr/>
        <a:lstStyle/>
        <a:p>
          <a:endParaRPr lang="en-IN"/>
        </a:p>
      </dgm:t>
    </dgm:pt>
    <dgm:pt modelId="{DB990C5C-294D-48FB-A58A-BECDE4CB90E1}">
      <dgm:prSet phldrT="[Text]"/>
      <dgm:spPr/>
      <dgm:t>
        <a:bodyPr/>
        <a:lstStyle/>
        <a:p>
          <a:r>
            <a:rPr lang="en-IN" dirty="0" smtClean="0"/>
            <a:t>40 LAN connections </a:t>
          </a:r>
          <a:endParaRPr lang="en-IN" dirty="0"/>
        </a:p>
      </dgm:t>
    </dgm:pt>
    <dgm:pt modelId="{50D1FE5B-B1A3-4E1B-AFE7-536F2616BE48}" type="parTrans" cxnId="{CF419AED-94A6-4F43-A835-0DE5C3CFE3FC}">
      <dgm:prSet/>
      <dgm:spPr/>
      <dgm:t>
        <a:bodyPr/>
        <a:lstStyle/>
        <a:p>
          <a:endParaRPr lang="en-IN"/>
        </a:p>
      </dgm:t>
    </dgm:pt>
    <dgm:pt modelId="{37D4D145-08C3-4CA0-9EBF-F7DCDB31518E}" type="sibTrans" cxnId="{CF419AED-94A6-4F43-A835-0DE5C3CFE3FC}">
      <dgm:prSet/>
      <dgm:spPr/>
      <dgm:t>
        <a:bodyPr/>
        <a:lstStyle/>
        <a:p>
          <a:endParaRPr lang="en-IN"/>
        </a:p>
      </dgm:t>
    </dgm:pt>
    <dgm:pt modelId="{D504E7F7-8AA8-45B4-957C-880A8A203477}">
      <dgm:prSet phldrT="[Text]"/>
      <dgm:spPr/>
      <dgm:t>
        <a:bodyPr/>
        <a:lstStyle/>
        <a:p>
          <a:r>
            <a:rPr lang="en-IN" dirty="0" smtClean="0"/>
            <a:t>Library</a:t>
          </a:r>
          <a:endParaRPr lang="en-IN" dirty="0"/>
        </a:p>
      </dgm:t>
    </dgm:pt>
    <dgm:pt modelId="{97476C24-4D96-4967-A010-7233613F7E9A}" type="parTrans" cxnId="{C84673C1-A5FF-44AC-A8BC-0894CD06F0E1}">
      <dgm:prSet/>
      <dgm:spPr/>
      <dgm:t>
        <a:bodyPr/>
        <a:lstStyle/>
        <a:p>
          <a:endParaRPr lang="en-IN"/>
        </a:p>
      </dgm:t>
    </dgm:pt>
    <dgm:pt modelId="{0CAFCB8E-40B7-45CF-9321-F20A3AEB49F6}" type="sibTrans" cxnId="{C84673C1-A5FF-44AC-A8BC-0894CD06F0E1}">
      <dgm:prSet/>
      <dgm:spPr/>
      <dgm:t>
        <a:bodyPr/>
        <a:lstStyle/>
        <a:p>
          <a:endParaRPr lang="en-IN"/>
        </a:p>
      </dgm:t>
    </dgm:pt>
    <dgm:pt modelId="{63B91AAD-FCDD-485D-879F-7F1879C06ABE}" type="pres">
      <dgm:prSet presAssocID="{3383708D-5DF6-4234-AFF0-AF219324E94A}" presName="Name0" presStyleCnt="0">
        <dgm:presLayoutVars>
          <dgm:resizeHandles/>
        </dgm:presLayoutVars>
      </dgm:prSet>
      <dgm:spPr/>
    </dgm:pt>
    <dgm:pt modelId="{4C5BFC89-2E5B-4721-BB27-78053C4C55FA}" type="pres">
      <dgm:prSet presAssocID="{0089DAD6-72BF-4840-875B-1417DC0A5D2C}" presName="text" presStyleLbl="node1" presStyleIdx="0" presStyleCnt="3" custScaleX="234451" custScaleY="112295" custLinFactNeighborY="-30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7847C-04B4-49AE-B408-05251A71D945}" type="pres">
      <dgm:prSet presAssocID="{4C0DE117-4DE0-4863-BAAE-0D2046698427}" presName="space" presStyleCnt="0"/>
      <dgm:spPr/>
    </dgm:pt>
    <dgm:pt modelId="{62AA3525-1DF8-40A3-8D96-18723C65D0D0}" type="pres">
      <dgm:prSet presAssocID="{DB990C5C-294D-48FB-A58A-BECDE4CB90E1}" presName="text" presStyleLbl="node1" presStyleIdx="1" presStyleCnt="3" custScaleX="2183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70E4AE-6B29-440A-8F58-EEB74A0865E1}" type="pres">
      <dgm:prSet presAssocID="{37D4D145-08C3-4CA0-9EBF-F7DCDB31518E}" presName="space" presStyleCnt="0"/>
      <dgm:spPr/>
    </dgm:pt>
    <dgm:pt modelId="{930D6545-B7BB-4228-A621-5BB65F35CCCD}" type="pres">
      <dgm:prSet presAssocID="{D504E7F7-8AA8-45B4-957C-880A8A203477}" presName="text" presStyleLbl="node1" presStyleIdx="2" presStyleCnt="3" custScaleX="2499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F419AED-94A6-4F43-A835-0DE5C3CFE3FC}" srcId="{3383708D-5DF6-4234-AFF0-AF219324E94A}" destId="{DB990C5C-294D-48FB-A58A-BECDE4CB90E1}" srcOrd="1" destOrd="0" parTransId="{50D1FE5B-B1A3-4E1B-AFE7-536F2616BE48}" sibTransId="{37D4D145-08C3-4CA0-9EBF-F7DCDB31518E}"/>
    <dgm:cxn modelId="{6971DA01-64EF-44BD-84C0-05521D5C29C4}" type="presOf" srcId="{DB990C5C-294D-48FB-A58A-BECDE4CB90E1}" destId="{62AA3525-1DF8-40A3-8D96-18723C65D0D0}" srcOrd="0" destOrd="0" presId="urn:diagrams.loki3.com/VaryingWidthList"/>
    <dgm:cxn modelId="{DC2785CF-038B-4FC3-8866-4FFAABC52AD4}" type="presOf" srcId="{D504E7F7-8AA8-45B4-957C-880A8A203477}" destId="{930D6545-B7BB-4228-A621-5BB65F35CCCD}" srcOrd="0" destOrd="0" presId="urn:diagrams.loki3.com/VaryingWidthList"/>
    <dgm:cxn modelId="{EF466E50-B906-4BD3-A45C-0CCCEE84644E}" srcId="{3383708D-5DF6-4234-AFF0-AF219324E94A}" destId="{0089DAD6-72BF-4840-875B-1417DC0A5D2C}" srcOrd="0" destOrd="0" parTransId="{1312EE9E-9610-4DDC-A813-79D2C35DB42F}" sibTransId="{4C0DE117-4DE0-4863-BAAE-0D2046698427}"/>
    <dgm:cxn modelId="{FF6E9E34-21A9-40FE-A348-F95AF5A48E21}" type="presOf" srcId="{3383708D-5DF6-4234-AFF0-AF219324E94A}" destId="{63B91AAD-FCDD-485D-879F-7F1879C06ABE}" srcOrd="0" destOrd="0" presId="urn:diagrams.loki3.com/VaryingWidthList"/>
    <dgm:cxn modelId="{3769DC5C-EA38-4A39-8E24-80CCC971044E}" type="presOf" srcId="{0089DAD6-72BF-4840-875B-1417DC0A5D2C}" destId="{4C5BFC89-2E5B-4721-BB27-78053C4C55FA}" srcOrd="0" destOrd="0" presId="urn:diagrams.loki3.com/VaryingWidthList"/>
    <dgm:cxn modelId="{C84673C1-A5FF-44AC-A8BC-0894CD06F0E1}" srcId="{3383708D-5DF6-4234-AFF0-AF219324E94A}" destId="{D504E7F7-8AA8-45B4-957C-880A8A203477}" srcOrd="2" destOrd="0" parTransId="{97476C24-4D96-4967-A010-7233613F7E9A}" sibTransId="{0CAFCB8E-40B7-45CF-9321-F20A3AEB49F6}"/>
    <dgm:cxn modelId="{97B2A024-A17B-43CC-98E0-33D7192A4E6E}" type="presParOf" srcId="{63B91AAD-FCDD-485D-879F-7F1879C06ABE}" destId="{4C5BFC89-2E5B-4721-BB27-78053C4C55FA}" srcOrd="0" destOrd="0" presId="urn:diagrams.loki3.com/VaryingWidthList"/>
    <dgm:cxn modelId="{38352B78-8566-409D-8E0D-293954FB88F5}" type="presParOf" srcId="{63B91AAD-FCDD-485D-879F-7F1879C06ABE}" destId="{FE97847C-04B4-49AE-B408-05251A71D945}" srcOrd="1" destOrd="0" presId="urn:diagrams.loki3.com/VaryingWidthList"/>
    <dgm:cxn modelId="{0A9AE589-5363-486C-8710-440EC6575FF4}" type="presParOf" srcId="{63B91AAD-FCDD-485D-879F-7F1879C06ABE}" destId="{62AA3525-1DF8-40A3-8D96-18723C65D0D0}" srcOrd="2" destOrd="0" presId="urn:diagrams.loki3.com/VaryingWidthList"/>
    <dgm:cxn modelId="{D359DD4E-CC31-4BB5-9070-13589177196B}" type="presParOf" srcId="{63B91AAD-FCDD-485D-879F-7F1879C06ABE}" destId="{6B70E4AE-6B29-440A-8F58-EEB74A0865E1}" srcOrd="3" destOrd="0" presId="urn:diagrams.loki3.com/VaryingWidthList"/>
    <dgm:cxn modelId="{8ADE890D-390E-4943-BAF3-8184C570AC1B}" type="presParOf" srcId="{63B91AAD-FCDD-485D-879F-7F1879C06ABE}" destId="{930D6545-B7BB-4228-A621-5BB65F35CCC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6D5169-0ACB-43CA-B33E-5B4C82A36ED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6CEB593-D859-43D5-888D-C808EBBD1E98}">
      <dgm:prSet phldrT="[Text]" custT="1"/>
      <dgm:spPr/>
      <dgm:t>
        <a:bodyPr/>
        <a:lstStyle/>
        <a:p>
          <a:pPr algn="ctr"/>
          <a:r>
            <a:rPr lang="en-US" sz="1800" b="1" dirty="0" smtClean="0"/>
            <a:t>Solutions</a:t>
          </a:r>
        </a:p>
      </dgm:t>
    </dgm:pt>
    <dgm:pt modelId="{5D3E0BFD-79CF-40EB-B779-DE3A4219553C}" type="parTrans" cxnId="{A59CBBCF-03A7-4659-8426-51093115F4D8}">
      <dgm:prSet/>
      <dgm:spPr/>
      <dgm:t>
        <a:bodyPr/>
        <a:lstStyle/>
        <a:p>
          <a:endParaRPr lang="en-IN"/>
        </a:p>
      </dgm:t>
    </dgm:pt>
    <dgm:pt modelId="{5C6F6389-6DEB-4376-887B-5DE36164C017}" type="sibTrans" cxnId="{A59CBBCF-03A7-4659-8426-51093115F4D8}">
      <dgm:prSet/>
      <dgm:spPr/>
      <dgm:t>
        <a:bodyPr/>
        <a:lstStyle/>
        <a:p>
          <a:endParaRPr lang="en-IN"/>
        </a:p>
      </dgm:t>
    </dgm:pt>
    <dgm:pt modelId="{E37F878F-DC5F-41EA-9602-1767653D7C4C}">
      <dgm:prSet phldrT="[Text]" custT="1"/>
      <dgm:spPr/>
      <dgm:t>
        <a:bodyPr/>
        <a:lstStyle/>
        <a:p>
          <a:pPr algn="ctr"/>
          <a:r>
            <a:rPr lang="en-US" sz="1800" b="1" dirty="0" smtClean="0"/>
            <a:t>Challenges</a:t>
          </a:r>
        </a:p>
      </dgm:t>
    </dgm:pt>
    <dgm:pt modelId="{CD3C9138-2974-4B0F-AA2D-D63916E9A592}" type="parTrans" cxnId="{5261A8ED-D7A6-463D-8960-855F0964D80C}">
      <dgm:prSet/>
      <dgm:spPr/>
      <dgm:t>
        <a:bodyPr/>
        <a:lstStyle/>
        <a:p>
          <a:endParaRPr lang="en-IN"/>
        </a:p>
      </dgm:t>
    </dgm:pt>
    <dgm:pt modelId="{F1A91C58-1D36-4F54-9719-394CDE0A9C79}" type="sibTrans" cxnId="{5261A8ED-D7A6-463D-8960-855F0964D80C}">
      <dgm:prSet/>
      <dgm:spPr/>
      <dgm:t>
        <a:bodyPr/>
        <a:lstStyle/>
        <a:p>
          <a:endParaRPr lang="en-IN"/>
        </a:p>
      </dgm:t>
    </dgm:pt>
    <dgm:pt modelId="{3DC79AFF-500B-4A8B-B478-C080C3264C94}" type="pres">
      <dgm:prSet presAssocID="{EC6D5169-0ACB-43CA-B33E-5B4C82A36ED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49E9C08-BD10-4C0B-99D4-AC7B96D86ABF}" type="pres">
      <dgm:prSet presAssocID="{EC6D5169-0ACB-43CA-B33E-5B4C82A36ED8}" presName="divider" presStyleLbl="fgShp" presStyleIdx="0" presStyleCnt="1"/>
      <dgm:spPr/>
    </dgm:pt>
    <dgm:pt modelId="{CF9DD956-C5A6-4315-8C35-658F999DD171}" type="pres">
      <dgm:prSet presAssocID="{56CEB593-D859-43D5-888D-C808EBBD1E98}" presName="downArrow" presStyleLbl="node1" presStyleIdx="0" presStyleCnt="2"/>
      <dgm:spPr/>
    </dgm:pt>
    <dgm:pt modelId="{BC1C6274-0647-4FBE-BBDF-3478557B9DAA}" type="pres">
      <dgm:prSet presAssocID="{56CEB593-D859-43D5-888D-C808EBBD1E98}" presName="downArrowText" presStyleLbl="revTx" presStyleIdx="0" presStyleCnt="2" custScaleY="21644" custLinFactNeighborX="12324" custLinFactNeighborY="753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87044D-F5E8-4A99-B246-57C4B61E1CD6}" type="pres">
      <dgm:prSet presAssocID="{E37F878F-DC5F-41EA-9602-1767653D7C4C}" presName="upArrow" presStyleLbl="node1" presStyleIdx="1" presStyleCnt="2"/>
      <dgm:spPr/>
    </dgm:pt>
    <dgm:pt modelId="{5394A3F3-7250-4B0F-A851-550C572F8259}" type="pres">
      <dgm:prSet presAssocID="{E37F878F-DC5F-41EA-9602-1767653D7C4C}" presName="upArrowText" presStyleLbl="revTx" presStyleIdx="1" presStyleCnt="2" custScaleY="16788" custLinFactNeighborX="-12214" custLinFactNeighborY="-7333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517AA70-12C5-49AE-99AF-44DDE3D463CC}" type="presOf" srcId="{E37F878F-DC5F-41EA-9602-1767653D7C4C}" destId="{5394A3F3-7250-4B0F-A851-550C572F8259}" srcOrd="0" destOrd="0" presId="urn:microsoft.com/office/officeart/2005/8/layout/arrow3"/>
    <dgm:cxn modelId="{5261A8ED-D7A6-463D-8960-855F0964D80C}" srcId="{EC6D5169-0ACB-43CA-B33E-5B4C82A36ED8}" destId="{E37F878F-DC5F-41EA-9602-1767653D7C4C}" srcOrd="1" destOrd="0" parTransId="{CD3C9138-2974-4B0F-AA2D-D63916E9A592}" sibTransId="{F1A91C58-1D36-4F54-9719-394CDE0A9C79}"/>
    <dgm:cxn modelId="{63C9CDB3-D125-404B-833F-84E8A2FF3416}" type="presOf" srcId="{EC6D5169-0ACB-43CA-B33E-5B4C82A36ED8}" destId="{3DC79AFF-500B-4A8B-B478-C080C3264C94}" srcOrd="0" destOrd="0" presId="urn:microsoft.com/office/officeart/2005/8/layout/arrow3"/>
    <dgm:cxn modelId="{A59CBBCF-03A7-4659-8426-51093115F4D8}" srcId="{EC6D5169-0ACB-43CA-B33E-5B4C82A36ED8}" destId="{56CEB593-D859-43D5-888D-C808EBBD1E98}" srcOrd="0" destOrd="0" parTransId="{5D3E0BFD-79CF-40EB-B779-DE3A4219553C}" sibTransId="{5C6F6389-6DEB-4376-887B-5DE36164C017}"/>
    <dgm:cxn modelId="{1CF5C8D4-E6E5-4F79-A106-CCB5379EE1B8}" type="presOf" srcId="{56CEB593-D859-43D5-888D-C808EBBD1E98}" destId="{BC1C6274-0647-4FBE-BBDF-3478557B9DAA}" srcOrd="0" destOrd="0" presId="urn:microsoft.com/office/officeart/2005/8/layout/arrow3"/>
    <dgm:cxn modelId="{16BD2026-418E-4DBE-A93F-C056813121A9}" type="presParOf" srcId="{3DC79AFF-500B-4A8B-B478-C080C3264C94}" destId="{449E9C08-BD10-4C0B-99D4-AC7B96D86ABF}" srcOrd="0" destOrd="0" presId="urn:microsoft.com/office/officeart/2005/8/layout/arrow3"/>
    <dgm:cxn modelId="{7823F07A-0409-4A54-A045-35F724D9F053}" type="presParOf" srcId="{3DC79AFF-500B-4A8B-B478-C080C3264C94}" destId="{CF9DD956-C5A6-4315-8C35-658F999DD171}" srcOrd="1" destOrd="0" presId="urn:microsoft.com/office/officeart/2005/8/layout/arrow3"/>
    <dgm:cxn modelId="{E4EFDBC8-CFB9-4563-A136-05DC30974628}" type="presParOf" srcId="{3DC79AFF-500B-4A8B-B478-C080C3264C94}" destId="{BC1C6274-0647-4FBE-BBDF-3478557B9DAA}" srcOrd="2" destOrd="0" presId="urn:microsoft.com/office/officeart/2005/8/layout/arrow3"/>
    <dgm:cxn modelId="{AFB0DCA4-CC27-4254-94AE-2C6CB793CA02}" type="presParOf" srcId="{3DC79AFF-500B-4A8B-B478-C080C3264C94}" destId="{2587044D-F5E8-4A99-B246-57C4B61E1CD6}" srcOrd="3" destOrd="0" presId="urn:microsoft.com/office/officeart/2005/8/layout/arrow3"/>
    <dgm:cxn modelId="{B6A8CF82-50CC-4684-BA8D-3976F25A0765}" type="presParOf" srcId="{3DC79AFF-500B-4A8B-B478-C080C3264C94}" destId="{5394A3F3-7250-4B0F-A851-550C572F825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C2DD7D-3681-4376-94EF-7E8673406B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FF8025-9170-4D2F-AF6B-3590D6BDD88E}">
      <dgm:prSet phldrT="[Text]"/>
      <dgm:spPr/>
      <dgm:t>
        <a:bodyPr/>
        <a:lstStyle/>
        <a:p>
          <a:r>
            <a:rPr lang="en-US" dirty="0" smtClean="0"/>
            <a:t>Industries </a:t>
          </a:r>
          <a:r>
            <a:rPr lang="en-US" dirty="0" err="1" smtClean="0"/>
            <a:t>Dept</a:t>
          </a:r>
          <a:endParaRPr lang="en-IN" dirty="0"/>
        </a:p>
      </dgm:t>
    </dgm:pt>
    <dgm:pt modelId="{A90F8A9A-1688-4D3D-A955-25E91436B8B2}" type="parTrans" cxnId="{BDB0C64C-DFE1-41D1-89D2-DF81CB5B5E1C}">
      <dgm:prSet/>
      <dgm:spPr/>
      <dgm:t>
        <a:bodyPr/>
        <a:lstStyle/>
        <a:p>
          <a:endParaRPr lang="en-IN"/>
        </a:p>
      </dgm:t>
    </dgm:pt>
    <dgm:pt modelId="{9B95C1CD-5123-4199-82BA-FE1AF733D3D6}" type="sibTrans" cxnId="{BDB0C64C-DFE1-41D1-89D2-DF81CB5B5E1C}">
      <dgm:prSet/>
      <dgm:spPr/>
      <dgm:t>
        <a:bodyPr/>
        <a:lstStyle/>
        <a:p>
          <a:endParaRPr lang="en-IN"/>
        </a:p>
      </dgm:t>
    </dgm:pt>
    <dgm:pt modelId="{EA6946E4-E6F0-48CB-8D2B-13E04F308649}">
      <dgm:prSet phldrT="[Text]"/>
      <dgm:spPr/>
      <dgm:t>
        <a:bodyPr/>
        <a:lstStyle/>
        <a:p>
          <a:r>
            <a:rPr lang="en-US" dirty="0" smtClean="0"/>
            <a:t>High Court</a:t>
          </a:r>
          <a:endParaRPr lang="en-IN" dirty="0"/>
        </a:p>
      </dgm:t>
    </dgm:pt>
    <dgm:pt modelId="{9C91DBC9-3799-46F7-AFCA-BCC189D90E6F}" type="parTrans" cxnId="{035A7621-62D0-4304-AFB9-9F41C36A0027}">
      <dgm:prSet/>
      <dgm:spPr/>
      <dgm:t>
        <a:bodyPr/>
        <a:lstStyle/>
        <a:p>
          <a:endParaRPr lang="en-IN"/>
        </a:p>
      </dgm:t>
    </dgm:pt>
    <dgm:pt modelId="{A9EC4C6A-C820-4AD0-BE2B-3DD7A3D661CB}" type="sibTrans" cxnId="{035A7621-62D0-4304-AFB9-9F41C36A0027}">
      <dgm:prSet/>
      <dgm:spPr/>
      <dgm:t>
        <a:bodyPr/>
        <a:lstStyle/>
        <a:p>
          <a:endParaRPr lang="en-IN"/>
        </a:p>
      </dgm:t>
    </dgm:pt>
    <dgm:pt modelId="{4BBA13E5-3548-438E-82CB-A7F81E4D5AE7}">
      <dgm:prSet phldrT="[Text]"/>
      <dgm:spPr/>
      <dgm:t>
        <a:bodyPr/>
        <a:lstStyle/>
        <a:p>
          <a:r>
            <a:rPr lang="en-US" dirty="0" smtClean="0"/>
            <a:t>Legislation</a:t>
          </a:r>
          <a:endParaRPr lang="en-IN" dirty="0"/>
        </a:p>
      </dgm:t>
    </dgm:pt>
    <dgm:pt modelId="{153A3B21-65E7-4D16-9D57-6EC14C25D3FB}" type="parTrans" cxnId="{8CD65D12-8BC0-460C-A2E0-855C6E6C3EDB}">
      <dgm:prSet/>
      <dgm:spPr/>
      <dgm:t>
        <a:bodyPr/>
        <a:lstStyle/>
        <a:p>
          <a:endParaRPr lang="en-IN"/>
        </a:p>
      </dgm:t>
    </dgm:pt>
    <dgm:pt modelId="{3EF3A6F4-8BA0-4101-B470-BBD5C6673055}" type="sibTrans" cxnId="{8CD65D12-8BC0-460C-A2E0-855C6E6C3EDB}">
      <dgm:prSet/>
      <dgm:spPr/>
      <dgm:t>
        <a:bodyPr/>
        <a:lstStyle/>
        <a:p>
          <a:endParaRPr lang="en-IN"/>
        </a:p>
      </dgm:t>
    </dgm:pt>
    <dgm:pt modelId="{74BBE9C6-76EB-4180-B9E6-E62AFE4D018F}">
      <dgm:prSet phldrT="[Text]"/>
      <dgm:spPr/>
      <dgm:t>
        <a:bodyPr/>
        <a:lstStyle/>
        <a:p>
          <a:r>
            <a:rPr lang="en-US" dirty="0" smtClean="0"/>
            <a:t>Definition of District</a:t>
          </a:r>
          <a:endParaRPr lang="en-IN" dirty="0"/>
        </a:p>
      </dgm:t>
    </dgm:pt>
    <dgm:pt modelId="{8473BEC0-31AC-4975-8FC6-E6031F7065BB}" type="parTrans" cxnId="{F426E63C-B61B-4C5B-91C3-8F04DF040BE4}">
      <dgm:prSet/>
      <dgm:spPr/>
      <dgm:t>
        <a:bodyPr/>
        <a:lstStyle/>
        <a:p>
          <a:endParaRPr lang="en-IN"/>
        </a:p>
      </dgm:t>
    </dgm:pt>
    <dgm:pt modelId="{6673DA9E-7B7F-48F4-B7D5-D13F84B80025}" type="sibTrans" cxnId="{F426E63C-B61B-4C5B-91C3-8F04DF040BE4}">
      <dgm:prSet/>
      <dgm:spPr/>
      <dgm:t>
        <a:bodyPr/>
        <a:lstStyle/>
        <a:p>
          <a:endParaRPr lang="en-IN"/>
        </a:p>
      </dgm:t>
    </dgm:pt>
    <dgm:pt modelId="{3605F10A-1CC5-47D9-B2CF-3C0E013D56F9}">
      <dgm:prSet phldrT="[Text]"/>
      <dgm:spPr/>
      <dgm:t>
        <a:bodyPr/>
        <a:lstStyle/>
        <a:p>
          <a:r>
            <a:rPr lang="en-US" dirty="0" smtClean="0"/>
            <a:t>Allocation of Space</a:t>
          </a:r>
          <a:endParaRPr lang="en-IN" dirty="0"/>
        </a:p>
      </dgm:t>
    </dgm:pt>
    <dgm:pt modelId="{F09C3067-6BB9-4189-936B-65B4A3A23973}" type="parTrans" cxnId="{E4A021CB-5753-4FAF-8B25-02E4F2E381B3}">
      <dgm:prSet/>
      <dgm:spPr/>
      <dgm:t>
        <a:bodyPr/>
        <a:lstStyle/>
        <a:p>
          <a:endParaRPr lang="en-IN"/>
        </a:p>
      </dgm:t>
    </dgm:pt>
    <dgm:pt modelId="{55ABE984-BA7F-405D-970A-BC60C91399CD}" type="sibTrans" cxnId="{E4A021CB-5753-4FAF-8B25-02E4F2E381B3}">
      <dgm:prSet/>
      <dgm:spPr/>
      <dgm:t>
        <a:bodyPr/>
        <a:lstStyle/>
        <a:p>
          <a:endParaRPr lang="en-IN"/>
        </a:p>
      </dgm:t>
    </dgm:pt>
    <dgm:pt modelId="{AB721EA0-3F14-4A63-AF74-49EFB3087AF2}">
      <dgm:prSet phldrT="[Text]"/>
      <dgm:spPr/>
      <dgm:t>
        <a:bodyPr/>
        <a:lstStyle/>
        <a:p>
          <a:r>
            <a:rPr lang="en-US" dirty="0" smtClean="0"/>
            <a:t>Development of Space</a:t>
          </a:r>
          <a:endParaRPr lang="en-IN" dirty="0"/>
        </a:p>
      </dgm:t>
    </dgm:pt>
    <dgm:pt modelId="{ABD934A4-778F-4693-8D3D-C56392AFD70B}" type="parTrans" cxnId="{C2907167-1511-4746-915F-D9DE4DBA4848}">
      <dgm:prSet/>
      <dgm:spPr/>
      <dgm:t>
        <a:bodyPr/>
        <a:lstStyle/>
        <a:p>
          <a:endParaRPr lang="en-IN"/>
        </a:p>
      </dgm:t>
    </dgm:pt>
    <dgm:pt modelId="{1E14C0B0-E535-4ADF-8DAE-867E284BDC36}" type="sibTrans" cxnId="{C2907167-1511-4746-915F-D9DE4DBA4848}">
      <dgm:prSet/>
      <dgm:spPr/>
      <dgm:t>
        <a:bodyPr/>
        <a:lstStyle/>
        <a:p>
          <a:endParaRPr lang="en-IN"/>
        </a:p>
      </dgm:t>
    </dgm:pt>
    <dgm:pt modelId="{A8D99BBF-53C5-478C-8D04-6E98AFEE21F1}">
      <dgm:prSet phldrT="[Text]"/>
      <dgm:spPr/>
      <dgm:t>
        <a:bodyPr/>
        <a:lstStyle/>
        <a:p>
          <a:r>
            <a:rPr lang="en-US" dirty="0" smtClean="0"/>
            <a:t>Judicial Bandwidth</a:t>
          </a:r>
          <a:endParaRPr lang="en-IN" dirty="0"/>
        </a:p>
      </dgm:t>
    </dgm:pt>
    <dgm:pt modelId="{49B84EDF-426B-45D2-8E2C-08576B9EE574}" type="parTrans" cxnId="{4456056B-9358-4561-85EE-20E9CD04F360}">
      <dgm:prSet/>
      <dgm:spPr/>
      <dgm:t>
        <a:bodyPr/>
        <a:lstStyle/>
        <a:p>
          <a:endParaRPr lang="en-IN"/>
        </a:p>
      </dgm:t>
    </dgm:pt>
    <dgm:pt modelId="{BE8DDB7E-01D5-484F-94B3-9B3469548625}" type="sibTrans" cxnId="{4456056B-9358-4561-85EE-20E9CD04F360}">
      <dgm:prSet/>
      <dgm:spPr/>
      <dgm:t>
        <a:bodyPr/>
        <a:lstStyle/>
        <a:p>
          <a:endParaRPr lang="en-IN"/>
        </a:p>
      </dgm:t>
    </dgm:pt>
    <dgm:pt modelId="{CA2AFC81-A5E4-49F7-9F8E-78A9343ED3A0}" type="pres">
      <dgm:prSet presAssocID="{DBC2DD7D-3681-4376-94EF-7E8673406B58}" presName="Name0" presStyleCnt="0">
        <dgm:presLayoutVars>
          <dgm:dir/>
          <dgm:animLvl val="lvl"/>
          <dgm:resizeHandles val="exact"/>
        </dgm:presLayoutVars>
      </dgm:prSet>
      <dgm:spPr/>
    </dgm:pt>
    <dgm:pt modelId="{1960F579-BE83-4304-8CBF-FA9FD6B980C9}" type="pres">
      <dgm:prSet presAssocID="{0AFF8025-9170-4D2F-AF6B-3590D6BDD88E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3564DB-3F1F-464B-9FCB-02EE42047FFA}" type="pres">
      <dgm:prSet presAssocID="{9B95C1CD-5123-4199-82BA-FE1AF733D3D6}" presName="parTxOnlySpace" presStyleCnt="0"/>
      <dgm:spPr/>
    </dgm:pt>
    <dgm:pt modelId="{B3F6A80D-682C-41E4-80E4-4598EFB6B94D}" type="pres">
      <dgm:prSet presAssocID="{EA6946E4-E6F0-48CB-8D2B-13E04F30864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922256-30AB-4D46-805C-9093C94ED435}" type="pres">
      <dgm:prSet presAssocID="{A9EC4C6A-C820-4AD0-BE2B-3DD7A3D661CB}" presName="parTxOnlySpace" presStyleCnt="0"/>
      <dgm:spPr/>
    </dgm:pt>
    <dgm:pt modelId="{88FDBE53-309D-4AE0-8ABD-09A1D8C05E87}" type="pres">
      <dgm:prSet presAssocID="{4BBA13E5-3548-438E-82CB-A7F81E4D5AE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36A2E4-7BC9-42B4-9182-E9E8FFBCC4A3}" type="pres">
      <dgm:prSet presAssocID="{3EF3A6F4-8BA0-4101-B470-BBD5C6673055}" presName="parTxOnlySpace" presStyleCnt="0"/>
      <dgm:spPr/>
    </dgm:pt>
    <dgm:pt modelId="{FA32D7C5-FDAF-4004-A6DA-96D2FA8306C2}" type="pres">
      <dgm:prSet presAssocID="{74BBE9C6-76EB-4180-B9E6-E62AFE4D018F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CE5CA6-5E2A-4D51-8640-2DD4471CD2FD}" type="pres">
      <dgm:prSet presAssocID="{6673DA9E-7B7F-48F4-B7D5-D13F84B80025}" presName="parTxOnlySpace" presStyleCnt="0"/>
      <dgm:spPr/>
    </dgm:pt>
    <dgm:pt modelId="{298F41FD-CDE4-42C9-8439-30DCF0E5ACDF}" type="pres">
      <dgm:prSet presAssocID="{3605F10A-1CC5-47D9-B2CF-3C0E013D56F9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18C710-E4B4-4CA8-89D1-5D8FAA7CE837}" type="pres">
      <dgm:prSet presAssocID="{55ABE984-BA7F-405D-970A-BC60C91399CD}" presName="parTxOnlySpace" presStyleCnt="0"/>
      <dgm:spPr/>
    </dgm:pt>
    <dgm:pt modelId="{66BBB220-C6E1-4529-AB76-E6D6742C137F}" type="pres">
      <dgm:prSet presAssocID="{AB721EA0-3F14-4A63-AF74-49EFB3087AF2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36E10E-4F35-4A69-AC48-A082D00522A3}" type="pres">
      <dgm:prSet presAssocID="{1E14C0B0-E535-4ADF-8DAE-867E284BDC36}" presName="parTxOnlySpace" presStyleCnt="0"/>
      <dgm:spPr/>
    </dgm:pt>
    <dgm:pt modelId="{ED1284A1-628C-43D0-AF92-CAC4B4E22D20}" type="pres">
      <dgm:prSet presAssocID="{A8D99BBF-53C5-478C-8D04-6E98AFEE21F1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36BA664-8044-4726-8B5B-83E0CDA06D0A}" type="presOf" srcId="{A8D99BBF-53C5-478C-8D04-6E98AFEE21F1}" destId="{ED1284A1-628C-43D0-AF92-CAC4B4E22D20}" srcOrd="0" destOrd="0" presId="urn:microsoft.com/office/officeart/2005/8/layout/chevron1"/>
    <dgm:cxn modelId="{75ED345F-FC7C-4F5E-AD7D-AFAB62BAA0EB}" type="presOf" srcId="{4BBA13E5-3548-438E-82CB-A7F81E4D5AE7}" destId="{88FDBE53-309D-4AE0-8ABD-09A1D8C05E87}" srcOrd="0" destOrd="0" presId="urn:microsoft.com/office/officeart/2005/8/layout/chevron1"/>
    <dgm:cxn modelId="{035A7621-62D0-4304-AFB9-9F41C36A0027}" srcId="{DBC2DD7D-3681-4376-94EF-7E8673406B58}" destId="{EA6946E4-E6F0-48CB-8D2B-13E04F308649}" srcOrd="1" destOrd="0" parTransId="{9C91DBC9-3799-46F7-AFCA-BCC189D90E6F}" sibTransId="{A9EC4C6A-C820-4AD0-BE2B-3DD7A3D661CB}"/>
    <dgm:cxn modelId="{8FC56C13-9BF9-4AB6-8885-60DFD3ED8AF0}" type="presOf" srcId="{DBC2DD7D-3681-4376-94EF-7E8673406B58}" destId="{CA2AFC81-A5E4-49F7-9F8E-78A9343ED3A0}" srcOrd="0" destOrd="0" presId="urn:microsoft.com/office/officeart/2005/8/layout/chevron1"/>
    <dgm:cxn modelId="{58E84913-8287-46FA-BABD-68A3C800FFBB}" type="presOf" srcId="{3605F10A-1CC5-47D9-B2CF-3C0E013D56F9}" destId="{298F41FD-CDE4-42C9-8439-30DCF0E5ACDF}" srcOrd="0" destOrd="0" presId="urn:microsoft.com/office/officeart/2005/8/layout/chevron1"/>
    <dgm:cxn modelId="{6A2DBA6A-5F4D-4DC3-B9B8-1826B52054C5}" type="presOf" srcId="{EA6946E4-E6F0-48CB-8D2B-13E04F308649}" destId="{B3F6A80D-682C-41E4-80E4-4598EFB6B94D}" srcOrd="0" destOrd="0" presId="urn:microsoft.com/office/officeart/2005/8/layout/chevron1"/>
    <dgm:cxn modelId="{6B8B5FCF-9753-485E-B890-370D9DEC48F1}" type="presOf" srcId="{0AFF8025-9170-4D2F-AF6B-3590D6BDD88E}" destId="{1960F579-BE83-4304-8CBF-FA9FD6B980C9}" srcOrd="0" destOrd="0" presId="urn:microsoft.com/office/officeart/2005/8/layout/chevron1"/>
    <dgm:cxn modelId="{C2907167-1511-4746-915F-D9DE4DBA4848}" srcId="{DBC2DD7D-3681-4376-94EF-7E8673406B58}" destId="{AB721EA0-3F14-4A63-AF74-49EFB3087AF2}" srcOrd="5" destOrd="0" parTransId="{ABD934A4-778F-4693-8D3D-C56392AFD70B}" sibTransId="{1E14C0B0-E535-4ADF-8DAE-867E284BDC36}"/>
    <dgm:cxn modelId="{4456056B-9358-4561-85EE-20E9CD04F360}" srcId="{DBC2DD7D-3681-4376-94EF-7E8673406B58}" destId="{A8D99BBF-53C5-478C-8D04-6E98AFEE21F1}" srcOrd="6" destOrd="0" parTransId="{49B84EDF-426B-45D2-8E2C-08576B9EE574}" sibTransId="{BE8DDB7E-01D5-484F-94B3-9B3469548625}"/>
    <dgm:cxn modelId="{E4A021CB-5753-4FAF-8B25-02E4F2E381B3}" srcId="{DBC2DD7D-3681-4376-94EF-7E8673406B58}" destId="{3605F10A-1CC5-47D9-B2CF-3C0E013D56F9}" srcOrd="4" destOrd="0" parTransId="{F09C3067-6BB9-4189-936B-65B4A3A23973}" sibTransId="{55ABE984-BA7F-405D-970A-BC60C91399CD}"/>
    <dgm:cxn modelId="{EB055EE6-89BA-48A7-A036-115F22FEFD29}" type="presOf" srcId="{74BBE9C6-76EB-4180-B9E6-E62AFE4D018F}" destId="{FA32D7C5-FDAF-4004-A6DA-96D2FA8306C2}" srcOrd="0" destOrd="0" presId="urn:microsoft.com/office/officeart/2005/8/layout/chevron1"/>
    <dgm:cxn modelId="{BDB0C64C-DFE1-41D1-89D2-DF81CB5B5E1C}" srcId="{DBC2DD7D-3681-4376-94EF-7E8673406B58}" destId="{0AFF8025-9170-4D2F-AF6B-3590D6BDD88E}" srcOrd="0" destOrd="0" parTransId="{A90F8A9A-1688-4D3D-A955-25E91436B8B2}" sibTransId="{9B95C1CD-5123-4199-82BA-FE1AF733D3D6}"/>
    <dgm:cxn modelId="{F426E63C-B61B-4C5B-91C3-8F04DF040BE4}" srcId="{DBC2DD7D-3681-4376-94EF-7E8673406B58}" destId="{74BBE9C6-76EB-4180-B9E6-E62AFE4D018F}" srcOrd="3" destOrd="0" parTransId="{8473BEC0-31AC-4975-8FC6-E6031F7065BB}" sibTransId="{6673DA9E-7B7F-48F4-B7D5-D13F84B80025}"/>
    <dgm:cxn modelId="{8CD65D12-8BC0-460C-A2E0-855C6E6C3EDB}" srcId="{DBC2DD7D-3681-4376-94EF-7E8673406B58}" destId="{4BBA13E5-3548-438E-82CB-A7F81E4D5AE7}" srcOrd="2" destOrd="0" parTransId="{153A3B21-65E7-4D16-9D57-6EC14C25D3FB}" sibTransId="{3EF3A6F4-8BA0-4101-B470-BBD5C6673055}"/>
    <dgm:cxn modelId="{C6ED4C0D-887D-4E7B-9F0E-21E7BDA053D1}" type="presOf" srcId="{AB721EA0-3F14-4A63-AF74-49EFB3087AF2}" destId="{66BBB220-C6E1-4529-AB76-E6D6742C137F}" srcOrd="0" destOrd="0" presId="urn:microsoft.com/office/officeart/2005/8/layout/chevron1"/>
    <dgm:cxn modelId="{136B862A-D2F6-4722-ACDC-5595B1B295AF}" type="presParOf" srcId="{CA2AFC81-A5E4-49F7-9F8E-78A9343ED3A0}" destId="{1960F579-BE83-4304-8CBF-FA9FD6B980C9}" srcOrd="0" destOrd="0" presId="urn:microsoft.com/office/officeart/2005/8/layout/chevron1"/>
    <dgm:cxn modelId="{5D33AC52-78FA-4F55-B6B5-6CD249269B34}" type="presParOf" srcId="{CA2AFC81-A5E4-49F7-9F8E-78A9343ED3A0}" destId="{C63564DB-3F1F-464B-9FCB-02EE42047FFA}" srcOrd="1" destOrd="0" presId="urn:microsoft.com/office/officeart/2005/8/layout/chevron1"/>
    <dgm:cxn modelId="{6B40142C-E125-49BF-973E-29C83178E8B0}" type="presParOf" srcId="{CA2AFC81-A5E4-49F7-9F8E-78A9343ED3A0}" destId="{B3F6A80D-682C-41E4-80E4-4598EFB6B94D}" srcOrd="2" destOrd="0" presId="urn:microsoft.com/office/officeart/2005/8/layout/chevron1"/>
    <dgm:cxn modelId="{546EEBE8-2BE7-448B-AF59-48D39FDA2DB6}" type="presParOf" srcId="{CA2AFC81-A5E4-49F7-9F8E-78A9343ED3A0}" destId="{EE922256-30AB-4D46-805C-9093C94ED435}" srcOrd="3" destOrd="0" presId="urn:microsoft.com/office/officeart/2005/8/layout/chevron1"/>
    <dgm:cxn modelId="{356114DE-4A10-4B87-9839-FFF0098DC54C}" type="presParOf" srcId="{CA2AFC81-A5E4-49F7-9F8E-78A9343ED3A0}" destId="{88FDBE53-309D-4AE0-8ABD-09A1D8C05E87}" srcOrd="4" destOrd="0" presId="urn:microsoft.com/office/officeart/2005/8/layout/chevron1"/>
    <dgm:cxn modelId="{B1FF29EB-6D06-4AC1-8ABD-C452CF285FD5}" type="presParOf" srcId="{CA2AFC81-A5E4-49F7-9F8E-78A9343ED3A0}" destId="{D136A2E4-7BC9-42B4-9182-E9E8FFBCC4A3}" srcOrd="5" destOrd="0" presId="urn:microsoft.com/office/officeart/2005/8/layout/chevron1"/>
    <dgm:cxn modelId="{3AFFDF7E-0303-4043-8511-8B8082C2A0D5}" type="presParOf" srcId="{CA2AFC81-A5E4-49F7-9F8E-78A9343ED3A0}" destId="{FA32D7C5-FDAF-4004-A6DA-96D2FA8306C2}" srcOrd="6" destOrd="0" presId="urn:microsoft.com/office/officeart/2005/8/layout/chevron1"/>
    <dgm:cxn modelId="{0B318E8E-ED42-4F78-BBD6-864ED59A8BC7}" type="presParOf" srcId="{CA2AFC81-A5E4-49F7-9F8E-78A9343ED3A0}" destId="{F8CE5CA6-5E2A-4D51-8640-2DD4471CD2FD}" srcOrd="7" destOrd="0" presId="urn:microsoft.com/office/officeart/2005/8/layout/chevron1"/>
    <dgm:cxn modelId="{3416C94C-4945-4540-891D-142F796D6D34}" type="presParOf" srcId="{CA2AFC81-A5E4-49F7-9F8E-78A9343ED3A0}" destId="{298F41FD-CDE4-42C9-8439-30DCF0E5ACDF}" srcOrd="8" destOrd="0" presId="urn:microsoft.com/office/officeart/2005/8/layout/chevron1"/>
    <dgm:cxn modelId="{7D3B95F0-80BB-4D91-BA5B-55A6F2F8132E}" type="presParOf" srcId="{CA2AFC81-A5E4-49F7-9F8E-78A9343ED3A0}" destId="{5318C710-E4B4-4CA8-89D1-5D8FAA7CE837}" srcOrd="9" destOrd="0" presId="urn:microsoft.com/office/officeart/2005/8/layout/chevron1"/>
    <dgm:cxn modelId="{32429CBA-3C52-42B6-B106-2BB2AAADC66C}" type="presParOf" srcId="{CA2AFC81-A5E4-49F7-9F8E-78A9343ED3A0}" destId="{66BBB220-C6E1-4529-AB76-E6D6742C137F}" srcOrd="10" destOrd="0" presId="urn:microsoft.com/office/officeart/2005/8/layout/chevron1"/>
    <dgm:cxn modelId="{B995FD6B-6A96-408E-8ACD-2180017B726C}" type="presParOf" srcId="{CA2AFC81-A5E4-49F7-9F8E-78A9343ED3A0}" destId="{B136E10E-4F35-4A69-AC48-A082D00522A3}" srcOrd="11" destOrd="0" presId="urn:microsoft.com/office/officeart/2005/8/layout/chevron1"/>
    <dgm:cxn modelId="{8F67B24D-B510-401A-B0F6-200DB8E8EFB5}" type="presParOf" srcId="{CA2AFC81-A5E4-49F7-9F8E-78A9343ED3A0}" destId="{ED1284A1-628C-43D0-AF92-CAC4B4E22D2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C2DD7D-3681-4376-94EF-7E8673406B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FF8025-9170-4D2F-AF6B-3590D6BDD88E}">
      <dgm:prSet phldrT="[Text]"/>
      <dgm:spPr/>
      <dgm:t>
        <a:bodyPr/>
        <a:lstStyle/>
        <a:p>
          <a:r>
            <a:rPr lang="en-US" dirty="0" smtClean="0"/>
            <a:t>Login</a:t>
          </a:r>
          <a:endParaRPr lang="en-IN" dirty="0"/>
        </a:p>
      </dgm:t>
    </dgm:pt>
    <dgm:pt modelId="{A90F8A9A-1688-4D3D-A955-25E91436B8B2}" type="parTrans" cxnId="{BDB0C64C-DFE1-41D1-89D2-DF81CB5B5E1C}">
      <dgm:prSet/>
      <dgm:spPr/>
      <dgm:t>
        <a:bodyPr/>
        <a:lstStyle/>
        <a:p>
          <a:endParaRPr lang="en-IN"/>
        </a:p>
      </dgm:t>
    </dgm:pt>
    <dgm:pt modelId="{9B95C1CD-5123-4199-82BA-FE1AF733D3D6}" type="sibTrans" cxnId="{BDB0C64C-DFE1-41D1-89D2-DF81CB5B5E1C}">
      <dgm:prSet/>
      <dgm:spPr/>
      <dgm:t>
        <a:bodyPr/>
        <a:lstStyle/>
        <a:p>
          <a:endParaRPr lang="en-IN"/>
        </a:p>
      </dgm:t>
    </dgm:pt>
    <dgm:pt modelId="{66FFF6C9-0EA6-4077-A6C7-D4CE093AB064}">
      <dgm:prSet phldrT="[Text]"/>
      <dgm:spPr/>
      <dgm:t>
        <a:bodyPr/>
        <a:lstStyle/>
        <a:p>
          <a:r>
            <a:rPr lang="en-US" dirty="0" smtClean="0"/>
            <a:t>Stock Holding Corporation</a:t>
          </a:r>
          <a:endParaRPr lang="en-IN" dirty="0"/>
        </a:p>
      </dgm:t>
    </dgm:pt>
    <dgm:pt modelId="{D404840A-3F7F-4000-9977-F2EBEEF02656}" type="parTrans" cxnId="{7C43B8AA-47AE-4951-8B3E-665C22222CE3}">
      <dgm:prSet/>
      <dgm:spPr/>
      <dgm:t>
        <a:bodyPr/>
        <a:lstStyle/>
        <a:p>
          <a:endParaRPr lang="en-IN"/>
        </a:p>
      </dgm:t>
    </dgm:pt>
    <dgm:pt modelId="{34B2E800-1780-409B-BB42-D5FD46F02360}" type="sibTrans" cxnId="{7C43B8AA-47AE-4951-8B3E-665C22222CE3}">
      <dgm:prSet/>
      <dgm:spPr/>
      <dgm:t>
        <a:bodyPr/>
        <a:lstStyle/>
        <a:p>
          <a:endParaRPr lang="en-IN"/>
        </a:p>
      </dgm:t>
    </dgm:pt>
    <dgm:pt modelId="{A708E95A-C886-4ECE-98B0-3B8A1411F2A3}">
      <dgm:prSet phldrT="[Text]"/>
      <dgm:spPr/>
      <dgm:t>
        <a:bodyPr/>
        <a:lstStyle/>
        <a:p>
          <a:r>
            <a:rPr lang="en-US" dirty="0" smtClean="0"/>
            <a:t>Select Court Fee</a:t>
          </a:r>
          <a:endParaRPr lang="en-IN" dirty="0"/>
        </a:p>
      </dgm:t>
    </dgm:pt>
    <dgm:pt modelId="{D5374B08-4F2A-4EC5-9D2A-A75BA9C28128}" type="parTrans" cxnId="{178B7262-F006-43BA-888B-AFE6A1579B35}">
      <dgm:prSet/>
      <dgm:spPr/>
      <dgm:t>
        <a:bodyPr/>
        <a:lstStyle/>
        <a:p>
          <a:endParaRPr lang="en-IN"/>
        </a:p>
      </dgm:t>
    </dgm:pt>
    <dgm:pt modelId="{7D4BCA99-7F12-4F4C-B62A-10DCB62A0415}" type="sibTrans" cxnId="{178B7262-F006-43BA-888B-AFE6A1579B35}">
      <dgm:prSet/>
      <dgm:spPr/>
      <dgm:t>
        <a:bodyPr/>
        <a:lstStyle/>
        <a:p>
          <a:endParaRPr lang="en-IN"/>
        </a:p>
      </dgm:t>
    </dgm:pt>
    <dgm:pt modelId="{95B19926-E483-45BD-87F1-250AD5C08C6E}">
      <dgm:prSet phldrT="[Text]"/>
      <dgm:spPr/>
      <dgm:t>
        <a:bodyPr/>
        <a:lstStyle/>
        <a:p>
          <a:r>
            <a:rPr lang="en-US" dirty="0" smtClean="0"/>
            <a:t>NEFT</a:t>
          </a:r>
          <a:endParaRPr lang="en-IN" dirty="0"/>
        </a:p>
      </dgm:t>
    </dgm:pt>
    <dgm:pt modelId="{A7948311-E044-4A66-A836-900091419E90}" type="parTrans" cxnId="{DC506402-8067-4902-8D06-261D873A05E6}">
      <dgm:prSet/>
      <dgm:spPr/>
      <dgm:t>
        <a:bodyPr/>
        <a:lstStyle/>
        <a:p>
          <a:endParaRPr lang="en-IN"/>
        </a:p>
      </dgm:t>
    </dgm:pt>
    <dgm:pt modelId="{94FAD7E9-E22A-48AF-9D55-50768DEF0D90}" type="sibTrans" cxnId="{DC506402-8067-4902-8D06-261D873A05E6}">
      <dgm:prSet/>
      <dgm:spPr/>
      <dgm:t>
        <a:bodyPr/>
        <a:lstStyle/>
        <a:p>
          <a:endParaRPr lang="en-IN"/>
        </a:p>
      </dgm:t>
    </dgm:pt>
    <dgm:pt modelId="{CA2AFC81-A5E4-49F7-9F8E-78A9343ED3A0}" type="pres">
      <dgm:prSet presAssocID="{DBC2DD7D-3681-4376-94EF-7E8673406B58}" presName="Name0" presStyleCnt="0">
        <dgm:presLayoutVars>
          <dgm:dir/>
          <dgm:animLvl val="lvl"/>
          <dgm:resizeHandles val="exact"/>
        </dgm:presLayoutVars>
      </dgm:prSet>
      <dgm:spPr/>
    </dgm:pt>
    <dgm:pt modelId="{1960F579-BE83-4304-8CBF-FA9FD6B980C9}" type="pres">
      <dgm:prSet presAssocID="{0AFF8025-9170-4D2F-AF6B-3590D6BDD88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3564DB-3F1F-464B-9FCB-02EE42047FFA}" type="pres">
      <dgm:prSet presAssocID="{9B95C1CD-5123-4199-82BA-FE1AF733D3D6}" presName="parTxOnlySpace" presStyleCnt="0"/>
      <dgm:spPr/>
    </dgm:pt>
    <dgm:pt modelId="{097466A1-A149-481A-ABA5-82F8C3E043F6}" type="pres">
      <dgm:prSet presAssocID="{66FFF6C9-0EA6-4077-A6C7-D4CE093AB06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44B01E-33A5-493A-92BD-A5BADC38EAD7}" type="pres">
      <dgm:prSet presAssocID="{34B2E800-1780-409B-BB42-D5FD46F02360}" presName="parTxOnlySpace" presStyleCnt="0"/>
      <dgm:spPr/>
    </dgm:pt>
    <dgm:pt modelId="{2237EC08-B232-4DA0-B8FE-D7E77685E75C}" type="pres">
      <dgm:prSet presAssocID="{A708E95A-C886-4ECE-98B0-3B8A1411F2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C9D3B2-49A6-4559-B6D3-2CC001F0921F}" type="pres">
      <dgm:prSet presAssocID="{7D4BCA99-7F12-4F4C-B62A-10DCB62A0415}" presName="parTxOnlySpace" presStyleCnt="0"/>
      <dgm:spPr/>
    </dgm:pt>
    <dgm:pt modelId="{CCE48920-FBEB-4999-A89A-EFB74A033937}" type="pres">
      <dgm:prSet presAssocID="{95B19926-E483-45BD-87F1-250AD5C08C6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36E6373-7046-49C2-AA95-7F31B63F4BB9}" type="presOf" srcId="{66FFF6C9-0EA6-4077-A6C7-D4CE093AB064}" destId="{097466A1-A149-481A-ABA5-82F8C3E043F6}" srcOrd="0" destOrd="0" presId="urn:microsoft.com/office/officeart/2005/8/layout/chevron1"/>
    <dgm:cxn modelId="{E72B8C01-36BF-471B-A5A1-F886C80B2E2C}" type="presOf" srcId="{95B19926-E483-45BD-87F1-250AD5C08C6E}" destId="{CCE48920-FBEB-4999-A89A-EFB74A033937}" srcOrd="0" destOrd="0" presId="urn:microsoft.com/office/officeart/2005/8/layout/chevron1"/>
    <dgm:cxn modelId="{151C2EFA-C10B-4C78-AE54-7B92DC33F6BC}" type="presOf" srcId="{0AFF8025-9170-4D2F-AF6B-3590D6BDD88E}" destId="{1960F579-BE83-4304-8CBF-FA9FD6B980C9}" srcOrd="0" destOrd="0" presId="urn:microsoft.com/office/officeart/2005/8/layout/chevron1"/>
    <dgm:cxn modelId="{178B7262-F006-43BA-888B-AFE6A1579B35}" srcId="{DBC2DD7D-3681-4376-94EF-7E8673406B58}" destId="{A708E95A-C886-4ECE-98B0-3B8A1411F2A3}" srcOrd="2" destOrd="0" parTransId="{D5374B08-4F2A-4EC5-9D2A-A75BA9C28128}" sibTransId="{7D4BCA99-7F12-4F4C-B62A-10DCB62A0415}"/>
    <dgm:cxn modelId="{7C43B8AA-47AE-4951-8B3E-665C22222CE3}" srcId="{DBC2DD7D-3681-4376-94EF-7E8673406B58}" destId="{66FFF6C9-0EA6-4077-A6C7-D4CE093AB064}" srcOrd="1" destOrd="0" parTransId="{D404840A-3F7F-4000-9977-F2EBEEF02656}" sibTransId="{34B2E800-1780-409B-BB42-D5FD46F02360}"/>
    <dgm:cxn modelId="{DC506402-8067-4902-8D06-261D873A05E6}" srcId="{DBC2DD7D-3681-4376-94EF-7E8673406B58}" destId="{95B19926-E483-45BD-87F1-250AD5C08C6E}" srcOrd="3" destOrd="0" parTransId="{A7948311-E044-4A66-A836-900091419E90}" sibTransId="{94FAD7E9-E22A-48AF-9D55-50768DEF0D90}"/>
    <dgm:cxn modelId="{BDB0C64C-DFE1-41D1-89D2-DF81CB5B5E1C}" srcId="{DBC2DD7D-3681-4376-94EF-7E8673406B58}" destId="{0AFF8025-9170-4D2F-AF6B-3590D6BDD88E}" srcOrd="0" destOrd="0" parTransId="{A90F8A9A-1688-4D3D-A955-25E91436B8B2}" sibTransId="{9B95C1CD-5123-4199-82BA-FE1AF733D3D6}"/>
    <dgm:cxn modelId="{C4979367-5574-4EE1-BF54-EF8BBE39D062}" type="presOf" srcId="{A708E95A-C886-4ECE-98B0-3B8A1411F2A3}" destId="{2237EC08-B232-4DA0-B8FE-D7E77685E75C}" srcOrd="0" destOrd="0" presId="urn:microsoft.com/office/officeart/2005/8/layout/chevron1"/>
    <dgm:cxn modelId="{5FF5B937-95F9-4223-87B6-4C7E4FFE6627}" type="presOf" srcId="{DBC2DD7D-3681-4376-94EF-7E8673406B58}" destId="{CA2AFC81-A5E4-49F7-9F8E-78A9343ED3A0}" srcOrd="0" destOrd="0" presId="urn:microsoft.com/office/officeart/2005/8/layout/chevron1"/>
    <dgm:cxn modelId="{A0573DDE-98EA-4E58-BB73-4E541C7AA099}" type="presParOf" srcId="{CA2AFC81-A5E4-49F7-9F8E-78A9343ED3A0}" destId="{1960F579-BE83-4304-8CBF-FA9FD6B980C9}" srcOrd="0" destOrd="0" presId="urn:microsoft.com/office/officeart/2005/8/layout/chevron1"/>
    <dgm:cxn modelId="{F5DCC50C-F4EF-4DE3-BA48-1BAA1CE1CA41}" type="presParOf" srcId="{CA2AFC81-A5E4-49F7-9F8E-78A9343ED3A0}" destId="{C63564DB-3F1F-464B-9FCB-02EE42047FFA}" srcOrd="1" destOrd="0" presId="urn:microsoft.com/office/officeart/2005/8/layout/chevron1"/>
    <dgm:cxn modelId="{A471ED4D-7858-44E4-A842-696430EE887C}" type="presParOf" srcId="{CA2AFC81-A5E4-49F7-9F8E-78A9343ED3A0}" destId="{097466A1-A149-481A-ABA5-82F8C3E043F6}" srcOrd="2" destOrd="0" presId="urn:microsoft.com/office/officeart/2005/8/layout/chevron1"/>
    <dgm:cxn modelId="{BB06BCBB-9C4F-4F0F-BBB8-2EFA4D0AD0C0}" type="presParOf" srcId="{CA2AFC81-A5E4-49F7-9F8E-78A9343ED3A0}" destId="{5E44B01E-33A5-493A-92BD-A5BADC38EAD7}" srcOrd="3" destOrd="0" presId="urn:microsoft.com/office/officeart/2005/8/layout/chevron1"/>
    <dgm:cxn modelId="{B9182DDF-F3EB-45AC-94E5-BAFEB4AA41BD}" type="presParOf" srcId="{CA2AFC81-A5E4-49F7-9F8E-78A9343ED3A0}" destId="{2237EC08-B232-4DA0-B8FE-D7E77685E75C}" srcOrd="4" destOrd="0" presId="urn:microsoft.com/office/officeart/2005/8/layout/chevron1"/>
    <dgm:cxn modelId="{E7E779D4-655D-4B39-BE72-94FD756E96B0}" type="presParOf" srcId="{CA2AFC81-A5E4-49F7-9F8E-78A9343ED3A0}" destId="{E8C9D3B2-49A6-4559-B6D3-2CC001F0921F}" srcOrd="5" destOrd="0" presId="urn:microsoft.com/office/officeart/2005/8/layout/chevron1"/>
    <dgm:cxn modelId="{04C9A9B4-8D38-49EC-99E8-DF4B520A23B5}" type="presParOf" srcId="{CA2AFC81-A5E4-49F7-9F8E-78A9343ED3A0}" destId="{CCE48920-FBEB-4999-A89A-EFB74A03393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235B4-083D-4DBF-BE40-C662964E2A32}">
      <dsp:nvSpPr>
        <dsp:cNvPr id="0" name=""/>
        <dsp:cNvSpPr/>
      </dsp:nvSpPr>
      <dsp:spPr>
        <a:xfrm rot="10800000">
          <a:off x="1497385" y="2953"/>
          <a:ext cx="4752163" cy="12016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89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2"/>
              </a:solidFill>
            </a:rPr>
            <a:t>Consistent</a:t>
          </a:r>
          <a:r>
            <a:rPr lang="en-US" sz="4400" kern="1200" dirty="0" smtClean="0">
              <a:solidFill>
                <a:schemeClr val="accent2"/>
              </a:solidFill>
            </a:rPr>
            <a:t/>
          </a:r>
          <a:br>
            <a:rPr lang="en-US" sz="4400" kern="1200" dirty="0" smtClean="0">
              <a:solidFill>
                <a:schemeClr val="accent2"/>
              </a:solidFill>
            </a:rPr>
          </a:br>
          <a:r>
            <a:rPr lang="en-US" sz="1800" kern="1200" dirty="0" smtClean="0">
              <a:solidFill>
                <a:schemeClr val="tx2"/>
              </a:solidFill>
            </a:rPr>
            <a:t>S</a:t>
          </a:r>
          <a:r>
            <a:rPr lang="en-IN" sz="1800" kern="1200" dirty="0" err="1" smtClean="0">
              <a:solidFill>
                <a:schemeClr val="tx2"/>
              </a:solidFill>
            </a:rPr>
            <a:t>ecured</a:t>
          </a:r>
          <a:r>
            <a:rPr lang="en-IN" sz="1800" kern="1200" dirty="0" smtClean="0">
              <a:solidFill>
                <a:schemeClr val="tx2"/>
              </a:solidFill>
            </a:rPr>
            <a:t> 4th position in </a:t>
          </a:r>
          <a:br>
            <a:rPr lang="en-IN" sz="1800" kern="1200" dirty="0" smtClean="0">
              <a:solidFill>
                <a:schemeClr val="tx2"/>
              </a:solidFill>
            </a:rPr>
          </a:br>
          <a:r>
            <a:rPr lang="en-IN" sz="1800" kern="1200" dirty="0" smtClean="0">
              <a:solidFill>
                <a:schemeClr val="tx2"/>
              </a:solidFill>
            </a:rPr>
            <a:t>2015 &amp; 2016</a:t>
          </a:r>
          <a:endParaRPr lang="en-IN" sz="3600" kern="1200" dirty="0">
            <a:solidFill>
              <a:schemeClr val="tx2"/>
            </a:solidFill>
          </a:endParaRPr>
        </a:p>
      </dsp:txBody>
      <dsp:txXfrm rot="10800000">
        <a:off x="1797797" y="2953"/>
        <a:ext cx="4451751" cy="1201649"/>
      </dsp:txXfrm>
    </dsp:sp>
    <dsp:sp modelId="{CC8FD1CB-D569-4479-A5E7-D872F75043B3}">
      <dsp:nvSpPr>
        <dsp:cNvPr id="0" name=""/>
        <dsp:cNvSpPr/>
      </dsp:nvSpPr>
      <dsp:spPr>
        <a:xfrm>
          <a:off x="896561" y="2953"/>
          <a:ext cx="1201649" cy="120164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2" r="202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C2BA0-28CD-409C-AB26-2E432183BF97}">
      <dsp:nvSpPr>
        <dsp:cNvPr id="0" name=""/>
        <dsp:cNvSpPr/>
      </dsp:nvSpPr>
      <dsp:spPr>
        <a:xfrm rot="10800000">
          <a:off x="1497385" y="1563304"/>
          <a:ext cx="4752163" cy="12016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89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2"/>
              </a:solidFill>
            </a:rPr>
            <a:t>Leader</a:t>
          </a:r>
          <a:r>
            <a:rPr lang="en-US" sz="4400" kern="1200" dirty="0" smtClean="0">
              <a:solidFill>
                <a:schemeClr val="accent2"/>
              </a:solidFill>
            </a:rPr>
            <a:t/>
          </a:r>
          <a:br>
            <a:rPr lang="en-US" sz="4400" kern="1200" dirty="0" smtClean="0">
              <a:solidFill>
                <a:schemeClr val="accent2"/>
              </a:solidFill>
            </a:rPr>
          </a:br>
          <a:r>
            <a:rPr lang="en-US" sz="1800" kern="1200" dirty="0" smtClean="0">
              <a:solidFill>
                <a:schemeClr val="tx2"/>
              </a:solidFill>
            </a:rPr>
            <a:t>Been in the T</a:t>
          </a:r>
          <a:r>
            <a:rPr lang="en-IN" sz="1800" kern="1200" dirty="0" smtClean="0">
              <a:solidFill>
                <a:schemeClr val="tx2"/>
              </a:solidFill>
            </a:rPr>
            <a:t>op five lists of both year rankings</a:t>
          </a:r>
          <a:endParaRPr lang="en-IN" sz="1800" kern="1200" dirty="0">
            <a:solidFill>
              <a:schemeClr val="tx2"/>
            </a:solidFill>
          </a:endParaRPr>
        </a:p>
      </dsp:txBody>
      <dsp:txXfrm rot="10800000">
        <a:off x="1797797" y="1563304"/>
        <a:ext cx="4451751" cy="1201649"/>
      </dsp:txXfrm>
    </dsp:sp>
    <dsp:sp modelId="{DD8E7794-4E90-427A-B344-D175EAEAD31E}">
      <dsp:nvSpPr>
        <dsp:cNvPr id="0" name=""/>
        <dsp:cNvSpPr/>
      </dsp:nvSpPr>
      <dsp:spPr>
        <a:xfrm>
          <a:off x="896561" y="1563304"/>
          <a:ext cx="1201649" cy="12016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2A4A4-34FB-4418-896B-E2140D16901F}">
      <dsp:nvSpPr>
        <dsp:cNvPr id="0" name=""/>
        <dsp:cNvSpPr/>
      </dsp:nvSpPr>
      <dsp:spPr>
        <a:xfrm rot="10800000">
          <a:off x="1497385" y="3123654"/>
          <a:ext cx="4752163" cy="12016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89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2"/>
              </a:solidFill>
            </a:rPr>
            <a:t>Holistic</a:t>
          </a:r>
          <a:r>
            <a:rPr lang="en-US" sz="4400" kern="1200" dirty="0" smtClean="0">
              <a:solidFill>
                <a:schemeClr val="accent2"/>
              </a:solidFill>
            </a:rPr>
            <a:t/>
          </a:r>
          <a:br>
            <a:rPr lang="en-US" sz="4400" kern="1200" dirty="0" smtClean="0">
              <a:solidFill>
                <a:schemeClr val="accent2"/>
              </a:solidFill>
            </a:rPr>
          </a:br>
          <a:r>
            <a:rPr lang="en-US" sz="1800" kern="1200" dirty="0" smtClean="0">
              <a:solidFill>
                <a:schemeClr val="tx2"/>
              </a:solidFill>
            </a:rPr>
            <a:t>Reforms in every Major Department</a:t>
          </a:r>
          <a:endParaRPr lang="en-IN" sz="1050" kern="1200" dirty="0">
            <a:solidFill>
              <a:schemeClr val="tx2"/>
            </a:solidFill>
          </a:endParaRPr>
        </a:p>
      </dsp:txBody>
      <dsp:txXfrm rot="10800000">
        <a:off x="1797797" y="3123654"/>
        <a:ext cx="4451751" cy="1201649"/>
      </dsp:txXfrm>
    </dsp:sp>
    <dsp:sp modelId="{E9F45B0D-BCF9-4D24-A70D-ABCA76FDD180}">
      <dsp:nvSpPr>
        <dsp:cNvPr id="0" name=""/>
        <dsp:cNvSpPr/>
      </dsp:nvSpPr>
      <dsp:spPr>
        <a:xfrm>
          <a:off x="896561" y="3123654"/>
          <a:ext cx="1201649" cy="12016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4FDB4-DEAB-4196-A2E1-1D41EA3AC66F}">
      <dsp:nvSpPr>
        <dsp:cNvPr id="0" name=""/>
        <dsp:cNvSpPr/>
      </dsp:nvSpPr>
      <dsp:spPr>
        <a:xfrm>
          <a:off x="0" y="0"/>
          <a:ext cx="2664860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Bank Account</a:t>
          </a:r>
          <a:endParaRPr lang="en-IN" sz="1900" kern="1200" dirty="0"/>
        </a:p>
      </dsp:txBody>
      <dsp:txXfrm>
        <a:off x="432000" y="0"/>
        <a:ext cx="1800860" cy="864000"/>
      </dsp:txXfrm>
    </dsp:sp>
    <dsp:sp modelId="{4BDB3774-E79E-4D5B-8856-465BC6B7C9D9}">
      <dsp:nvSpPr>
        <dsp:cNvPr id="0" name=""/>
        <dsp:cNvSpPr/>
      </dsp:nvSpPr>
      <dsp:spPr>
        <a:xfrm>
          <a:off x="2402951" y="0"/>
          <a:ext cx="2664860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Account number available</a:t>
          </a:r>
          <a:endParaRPr lang="en-IN" sz="1900" kern="1200" dirty="0"/>
        </a:p>
      </dsp:txBody>
      <dsp:txXfrm>
        <a:off x="2834951" y="0"/>
        <a:ext cx="1800860" cy="864000"/>
      </dsp:txXfrm>
    </dsp:sp>
    <dsp:sp modelId="{B4203EFD-F090-42AD-A65E-6BBD17D43660}">
      <dsp:nvSpPr>
        <dsp:cNvPr id="0" name=""/>
        <dsp:cNvSpPr/>
      </dsp:nvSpPr>
      <dsp:spPr>
        <a:xfrm>
          <a:off x="4801325" y="0"/>
          <a:ext cx="2664860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Deposit money In that account</a:t>
          </a:r>
          <a:endParaRPr lang="en-IN" sz="1900" kern="1200" dirty="0"/>
        </a:p>
      </dsp:txBody>
      <dsp:txXfrm>
        <a:off x="5233325" y="0"/>
        <a:ext cx="1800860" cy="864000"/>
      </dsp:txXfrm>
    </dsp:sp>
    <dsp:sp modelId="{A3C1BAF4-D682-47C3-AF1B-724B91280F15}">
      <dsp:nvSpPr>
        <dsp:cNvPr id="0" name=""/>
        <dsp:cNvSpPr/>
      </dsp:nvSpPr>
      <dsp:spPr>
        <a:xfrm>
          <a:off x="7199700" y="0"/>
          <a:ext cx="2664860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Non Judicial               E-Stamp</a:t>
          </a:r>
          <a:endParaRPr lang="en-IN" sz="1900" kern="1200" dirty="0"/>
        </a:p>
      </dsp:txBody>
      <dsp:txXfrm>
        <a:off x="7631700" y="0"/>
        <a:ext cx="1800860" cy="864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FC89-2E5B-4721-BB27-78053C4C55FA}">
      <dsp:nvSpPr>
        <dsp:cNvPr id="0" name=""/>
        <dsp:cNvSpPr/>
      </dsp:nvSpPr>
      <dsp:spPr>
        <a:xfrm>
          <a:off x="0" y="0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Online Portal</a:t>
          </a:r>
          <a:r>
            <a:rPr lang="en-US" sz="2800" kern="1200" baseline="0" dirty="0" smtClean="0"/>
            <a:t> for Commercial Disputes </a:t>
          </a:r>
          <a:endParaRPr lang="en-IN" sz="2800" kern="1200" dirty="0"/>
        </a:p>
      </dsp:txBody>
      <dsp:txXfrm>
        <a:off x="0" y="0"/>
        <a:ext cx="2426573" cy="1570601"/>
      </dsp:txXfrm>
    </dsp:sp>
    <dsp:sp modelId="{62AA3525-1DF8-40A3-8D96-18723C65D0D0}">
      <dsp:nvSpPr>
        <dsp:cNvPr id="0" name=""/>
        <dsp:cNvSpPr/>
      </dsp:nvSpPr>
      <dsp:spPr>
        <a:xfrm>
          <a:off x="0" y="1659449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Issuance of      E-Summons</a:t>
          </a:r>
          <a:endParaRPr lang="en-IN" sz="2800" kern="1200" dirty="0"/>
        </a:p>
      </dsp:txBody>
      <dsp:txXfrm>
        <a:off x="0" y="1659449"/>
        <a:ext cx="2426573" cy="1570601"/>
      </dsp:txXfrm>
    </dsp:sp>
    <dsp:sp modelId="{930D6545-B7BB-4228-A621-5BB65F35CCCD}">
      <dsp:nvSpPr>
        <dsp:cNvPr id="0" name=""/>
        <dsp:cNvSpPr/>
      </dsp:nvSpPr>
      <dsp:spPr>
        <a:xfrm>
          <a:off x="0" y="3303023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E-Payment of Court &amp; Process Fees </a:t>
          </a:r>
          <a:endParaRPr lang="en-IN" sz="2800" kern="1200" dirty="0"/>
        </a:p>
      </dsp:txBody>
      <dsp:txXfrm>
        <a:off x="0" y="3303023"/>
        <a:ext cx="2426573" cy="1570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FC89-2E5B-4721-BB27-78053C4C55FA}">
      <dsp:nvSpPr>
        <dsp:cNvPr id="0" name=""/>
        <dsp:cNvSpPr/>
      </dsp:nvSpPr>
      <dsp:spPr>
        <a:xfrm>
          <a:off x="0" y="2379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E-Filing of Court Cases</a:t>
          </a:r>
          <a:endParaRPr lang="en-IN" sz="2800" kern="1200" dirty="0"/>
        </a:p>
      </dsp:txBody>
      <dsp:txXfrm>
        <a:off x="0" y="2379"/>
        <a:ext cx="2426573" cy="1570601"/>
      </dsp:txXfrm>
    </dsp:sp>
    <dsp:sp modelId="{62AA3525-1DF8-40A3-8D96-18723C65D0D0}">
      <dsp:nvSpPr>
        <dsp:cNvPr id="0" name=""/>
        <dsp:cNvSpPr/>
      </dsp:nvSpPr>
      <dsp:spPr>
        <a:xfrm>
          <a:off x="0" y="1651511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Display of         E-Cause List</a:t>
          </a:r>
          <a:endParaRPr lang="en-IN" sz="2800" kern="1200" dirty="0"/>
        </a:p>
      </dsp:txBody>
      <dsp:txXfrm>
        <a:off x="0" y="1651511"/>
        <a:ext cx="2426573" cy="1570601"/>
      </dsp:txXfrm>
    </dsp:sp>
    <dsp:sp modelId="{930D6545-B7BB-4228-A621-5BB65F35CCCD}">
      <dsp:nvSpPr>
        <dsp:cNvPr id="0" name=""/>
        <dsp:cNvSpPr/>
      </dsp:nvSpPr>
      <dsp:spPr>
        <a:xfrm>
          <a:off x="0" y="3300643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Digitally Signed Court Orders</a:t>
          </a:r>
          <a:endParaRPr lang="en-IN" sz="2800" kern="1200" dirty="0"/>
        </a:p>
      </dsp:txBody>
      <dsp:txXfrm>
        <a:off x="0" y="3300643"/>
        <a:ext cx="2426573" cy="15706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FC89-2E5B-4721-BB27-78053C4C55FA}">
      <dsp:nvSpPr>
        <dsp:cNvPr id="0" name=""/>
        <dsp:cNvSpPr/>
      </dsp:nvSpPr>
      <dsp:spPr>
        <a:xfrm>
          <a:off x="0" y="2379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Login Requirements</a:t>
          </a:r>
          <a:endParaRPr lang="en-IN" sz="3100" kern="1200" dirty="0"/>
        </a:p>
      </dsp:txBody>
      <dsp:txXfrm>
        <a:off x="0" y="2379"/>
        <a:ext cx="2426573" cy="1570601"/>
      </dsp:txXfrm>
    </dsp:sp>
    <dsp:sp modelId="{62AA3525-1DF8-40A3-8D96-18723C65D0D0}">
      <dsp:nvSpPr>
        <dsp:cNvPr id="0" name=""/>
        <dsp:cNvSpPr/>
      </dsp:nvSpPr>
      <dsp:spPr>
        <a:xfrm>
          <a:off x="0" y="1651511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Payment \ Data gateway</a:t>
          </a:r>
          <a:endParaRPr lang="en-IN" sz="3100" kern="1200" dirty="0"/>
        </a:p>
      </dsp:txBody>
      <dsp:txXfrm>
        <a:off x="0" y="1651511"/>
        <a:ext cx="2426573" cy="1570601"/>
      </dsp:txXfrm>
    </dsp:sp>
    <dsp:sp modelId="{930D6545-B7BB-4228-A621-5BB65F35CCCD}">
      <dsp:nvSpPr>
        <dsp:cNvPr id="0" name=""/>
        <dsp:cNvSpPr/>
      </dsp:nvSpPr>
      <dsp:spPr>
        <a:xfrm>
          <a:off x="0" y="3300643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All processes covered</a:t>
          </a:r>
          <a:endParaRPr lang="en-IN" sz="3100" kern="1200" dirty="0"/>
        </a:p>
      </dsp:txBody>
      <dsp:txXfrm>
        <a:off x="0" y="3300643"/>
        <a:ext cx="2426573" cy="15706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FC89-2E5B-4721-BB27-78053C4C55FA}">
      <dsp:nvSpPr>
        <dsp:cNvPr id="0" name=""/>
        <dsp:cNvSpPr/>
      </dsp:nvSpPr>
      <dsp:spPr>
        <a:xfrm>
          <a:off x="0" y="2379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Remove redundant steps</a:t>
          </a:r>
          <a:endParaRPr lang="en-IN" sz="3300" kern="1200" dirty="0"/>
        </a:p>
      </dsp:txBody>
      <dsp:txXfrm>
        <a:off x="0" y="2379"/>
        <a:ext cx="2426573" cy="1570601"/>
      </dsp:txXfrm>
    </dsp:sp>
    <dsp:sp modelId="{62AA3525-1DF8-40A3-8D96-18723C65D0D0}">
      <dsp:nvSpPr>
        <dsp:cNvPr id="0" name=""/>
        <dsp:cNvSpPr/>
      </dsp:nvSpPr>
      <dsp:spPr>
        <a:xfrm>
          <a:off x="0" y="1651511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Ensure safeguards</a:t>
          </a:r>
          <a:endParaRPr lang="en-IN" sz="3300" kern="1200" dirty="0"/>
        </a:p>
      </dsp:txBody>
      <dsp:txXfrm>
        <a:off x="0" y="1651511"/>
        <a:ext cx="2426573" cy="1570601"/>
      </dsp:txXfrm>
    </dsp:sp>
    <dsp:sp modelId="{930D6545-B7BB-4228-A621-5BB65F35CCCD}">
      <dsp:nvSpPr>
        <dsp:cNvPr id="0" name=""/>
        <dsp:cNvSpPr/>
      </dsp:nvSpPr>
      <dsp:spPr>
        <a:xfrm>
          <a:off x="0" y="3300643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Intra-portal linkage</a:t>
          </a:r>
          <a:endParaRPr lang="en-IN" sz="3300" kern="1200" dirty="0"/>
        </a:p>
      </dsp:txBody>
      <dsp:txXfrm>
        <a:off x="0" y="3300643"/>
        <a:ext cx="2426573" cy="1570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002D3-FA20-4B6E-A6F3-E5A59C828B93}">
      <dsp:nvSpPr>
        <dsp:cNvPr id="0" name=""/>
        <dsp:cNvSpPr/>
      </dsp:nvSpPr>
      <dsp:spPr>
        <a:xfrm>
          <a:off x="2483" y="3627"/>
          <a:ext cx="1182022" cy="814413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4C527-866E-4C02-912B-D81EB354A729}">
      <dsp:nvSpPr>
        <dsp:cNvPr id="0" name=""/>
        <dsp:cNvSpPr/>
      </dsp:nvSpPr>
      <dsp:spPr>
        <a:xfrm>
          <a:off x="2483" y="818040"/>
          <a:ext cx="1182022" cy="43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Environmental Registration Enablers</a:t>
          </a:r>
          <a:endParaRPr lang="en-IN" sz="1200" kern="1200" dirty="0"/>
        </a:p>
      </dsp:txBody>
      <dsp:txXfrm>
        <a:off x="2483" y="818040"/>
        <a:ext cx="1182022" cy="438530"/>
      </dsp:txXfrm>
    </dsp:sp>
    <dsp:sp modelId="{9C0BF2F7-5334-4ABF-BB2E-62F21E91E49D}">
      <dsp:nvSpPr>
        <dsp:cNvPr id="0" name=""/>
        <dsp:cNvSpPr/>
      </dsp:nvSpPr>
      <dsp:spPr>
        <a:xfrm>
          <a:off x="1302758" y="3627"/>
          <a:ext cx="1182022" cy="814413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08F85-7136-428F-921A-63B4BFB1BF0B}">
      <dsp:nvSpPr>
        <dsp:cNvPr id="0" name=""/>
        <dsp:cNvSpPr/>
      </dsp:nvSpPr>
      <dsp:spPr>
        <a:xfrm>
          <a:off x="1302758" y="818040"/>
          <a:ext cx="1182022" cy="43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Labour</a:t>
          </a:r>
          <a:r>
            <a:rPr lang="en-US" sz="1200" kern="1200" dirty="0" smtClean="0"/>
            <a:t> Regulation Enablers</a:t>
          </a:r>
          <a:endParaRPr lang="en-IN" sz="1200" kern="1200" dirty="0"/>
        </a:p>
      </dsp:txBody>
      <dsp:txXfrm>
        <a:off x="1302758" y="818040"/>
        <a:ext cx="1182022" cy="438530"/>
      </dsp:txXfrm>
    </dsp:sp>
    <dsp:sp modelId="{3CEF350B-6B7C-4168-B60A-57D19926176D}">
      <dsp:nvSpPr>
        <dsp:cNvPr id="0" name=""/>
        <dsp:cNvSpPr/>
      </dsp:nvSpPr>
      <dsp:spPr>
        <a:xfrm>
          <a:off x="2603033" y="3627"/>
          <a:ext cx="1182022" cy="814413"/>
        </a:xfrm>
        <a:prstGeom prst="round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D0302-15A0-47A7-B29E-A4FA50325BA9}">
      <dsp:nvSpPr>
        <dsp:cNvPr id="0" name=""/>
        <dsp:cNvSpPr/>
      </dsp:nvSpPr>
      <dsp:spPr>
        <a:xfrm>
          <a:off x="2603033" y="818040"/>
          <a:ext cx="1182022" cy="43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Obtaining Electricity Connection</a:t>
          </a:r>
          <a:endParaRPr lang="en-IN" sz="1200" kern="1200" dirty="0"/>
        </a:p>
      </dsp:txBody>
      <dsp:txXfrm>
        <a:off x="2603033" y="818040"/>
        <a:ext cx="1182022" cy="438530"/>
      </dsp:txXfrm>
    </dsp:sp>
    <dsp:sp modelId="{FCCCC1E7-A36D-4BFA-AC6C-931F10799CF0}">
      <dsp:nvSpPr>
        <dsp:cNvPr id="0" name=""/>
        <dsp:cNvSpPr/>
      </dsp:nvSpPr>
      <dsp:spPr>
        <a:xfrm>
          <a:off x="3903308" y="3627"/>
          <a:ext cx="1182022" cy="814413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6E91C-F820-4B8A-99E5-1D074B258ADB}">
      <dsp:nvSpPr>
        <dsp:cNvPr id="0" name=""/>
        <dsp:cNvSpPr/>
      </dsp:nvSpPr>
      <dsp:spPr>
        <a:xfrm>
          <a:off x="3903308" y="818040"/>
          <a:ext cx="1182022" cy="43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Online Tax Return Filing</a:t>
          </a:r>
          <a:endParaRPr lang="en-IN" sz="1200" kern="1200" dirty="0"/>
        </a:p>
      </dsp:txBody>
      <dsp:txXfrm>
        <a:off x="3903308" y="818040"/>
        <a:ext cx="1182022" cy="438530"/>
      </dsp:txXfrm>
    </dsp:sp>
    <dsp:sp modelId="{5C916A57-D017-432B-B81F-9096E71A9113}">
      <dsp:nvSpPr>
        <dsp:cNvPr id="0" name=""/>
        <dsp:cNvSpPr/>
      </dsp:nvSpPr>
      <dsp:spPr>
        <a:xfrm>
          <a:off x="652621" y="1374773"/>
          <a:ext cx="1182022" cy="814413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1E350-6A0B-4E4A-91F8-DC12CB7BEA24}">
      <dsp:nvSpPr>
        <dsp:cNvPr id="0" name=""/>
        <dsp:cNvSpPr/>
      </dsp:nvSpPr>
      <dsp:spPr>
        <a:xfrm>
          <a:off x="652621" y="2189187"/>
          <a:ext cx="1182022" cy="43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Inspection Reform Enablers</a:t>
          </a:r>
          <a:endParaRPr lang="en-IN" sz="1200" kern="1200" dirty="0">
            <a:solidFill>
              <a:schemeClr val="tx1"/>
            </a:solidFill>
          </a:endParaRPr>
        </a:p>
      </dsp:txBody>
      <dsp:txXfrm>
        <a:off x="652621" y="2189187"/>
        <a:ext cx="1182022" cy="438530"/>
      </dsp:txXfrm>
    </dsp:sp>
    <dsp:sp modelId="{35C0A438-3A26-4943-B19B-693885B79CB9}">
      <dsp:nvSpPr>
        <dsp:cNvPr id="0" name=""/>
        <dsp:cNvSpPr/>
      </dsp:nvSpPr>
      <dsp:spPr>
        <a:xfrm>
          <a:off x="1952896" y="1374773"/>
          <a:ext cx="1182022" cy="814413"/>
        </a:xfrm>
        <a:prstGeom prst="round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87" r="2087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9B0C8-1516-4E7D-B8EA-6C9C6A215BAA}">
      <dsp:nvSpPr>
        <dsp:cNvPr id="0" name=""/>
        <dsp:cNvSpPr/>
      </dsp:nvSpPr>
      <dsp:spPr>
        <a:xfrm>
          <a:off x="1952896" y="2189187"/>
          <a:ext cx="1182022" cy="43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Access to Information and Transparency</a:t>
          </a:r>
          <a:endParaRPr lang="en-IN" sz="1200" kern="1200" dirty="0"/>
        </a:p>
      </dsp:txBody>
      <dsp:txXfrm>
        <a:off x="1952896" y="2189187"/>
        <a:ext cx="1182022" cy="438530"/>
      </dsp:txXfrm>
    </dsp:sp>
    <dsp:sp modelId="{21B505B5-01DE-4BE1-A6B6-F7D723F0D419}">
      <dsp:nvSpPr>
        <dsp:cNvPr id="0" name=""/>
        <dsp:cNvSpPr/>
      </dsp:nvSpPr>
      <dsp:spPr>
        <a:xfrm>
          <a:off x="3253170" y="1374773"/>
          <a:ext cx="1182022" cy="814413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DCF3B-C4C1-4D25-8B32-96150C78465B}">
      <dsp:nvSpPr>
        <dsp:cNvPr id="0" name=""/>
        <dsp:cNvSpPr/>
      </dsp:nvSpPr>
      <dsp:spPr>
        <a:xfrm>
          <a:off x="3253170" y="2189187"/>
          <a:ext cx="1182022" cy="43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Window System</a:t>
          </a:r>
          <a:endParaRPr lang="en-IN" sz="1200" kern="1200" dirty="0"/>
        </a:p>
      </dsp:txBody>
      <dsp:txXfrm>
        <a:off x="3253170" y="2189187"/>
        <a:ext cx="1182022" cy="438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FC89-2E5B-4721-BB27-78053C4C55FA}">
      <dsp:nvSpPr>
        <dsp:cNvPr id="0" name=""/>
        <dsp:cNvSpPr/>
      </dsp:nvSpPr>
      <dsp:spPr>
        <a:xfrm>
          <a:off x="0" y="2379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Arbitration </a:t>
          </a:r>
          <a:r>
            <a:rPr lang="en-IN" sz="3300" kern="1200" dirty="0" smtClean="0"/>
            <a:t>Centre</a:t>
          </a:r>
          <a:endParaRPr lang="en-IN" sz="3300" kern="1200" dirty="0"/>
        </a:p>
      </dsp:txBody>
      <dsp:txXfrm>
        <a:off x="0" y="2379"/>
        <a:ext cx="2426573" cy="1570601"/>
      </dsp:txXfrm>
    </dsp:sp>
    <dsp:sp modelId="{62AA3525-1DF8-40A3-8D96-18723C65D0D0}">
      <dsp:nvSpPr>
        <dsp:cNvPr id="0" name=""/>
        <dsp:cNvSpPr/>
      </dsp:nvSpPr>
      <dsp:spPr>
        <a:xfrm>
          <a:off x="0" y="1651511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Mediation </a:t>
          </a:r>
          <a:r>
            <a:rPr lang="en-IN" sz="3300" kern="1200" dirty="0" smtClean="0"/>
            <a:t>Centre</a:t>
          </a:r>
          <a:endParaRPr lang="en-IN" sz="3300" kern="1200" dirty="0"/>
        </a:p>
      </dsp:txBody>
      <dsp:txXfrm>
        <a:off x="0" y="1651511"/>
        <a:ext cx="2426573" cy="1570601"/>
      </dsp:txXfrm>
    </dsp:sp>
    <dsp:sp modelId="{930D6545-B7BB-4228-A621-5BB65F35CCCD}">
      <dsp:nvSpPr>
        <dsp:cNvPr id="0" name=""/>
        <dsp:cNvSpPr/>
      </dsp:nvSpPr>
      <dsp:spPr>
        <a:xfrm>
          <a:off x="0" y="3300643"/>
          <a:ext cx="2426573" cy="1570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Video Conference Hall </a:t>
          </a:r>
          <a:endParaRPr lang="en-IN" sz="3300" kern="1200" dirty="0"/>
        </a:p>
      </dsp:txBody>
      <dsp:txXfrm>
        <a:off x="0" y="3300643"/>
        <a:ext cx="2426573" cy="1570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FC89-2E5B-4721-BB27-78053C4C55FA}">
      <dsp:nvSpPr>
        <dsp:cNvPr id="0" name=""/>
        <dsp:cNvSpPr/>
      </dsp:nvSpPr>
      <dsp:spPr>
        <a:xfrm>
          <a:off x="2" y="0"/>
          <a:ext cx="2426567" cy="1555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 dirty="0" smtClean="0"/>
            <a:t>Bar room</a:t>
          </a:r>
          <a:endParaRPr lang="en-IN" sz="3100" kern="1200" dirty="0"/>
        </a:p>
      </dsp:txBody>
      <dsp:txXfrm>
        <a:off x="2" y="0"/>
        <a:ext cx="2426567" cy="1555589"/>
      </dsp:txXfrm>
    </dsp:sp>
    <dsp:sp modelId="{62AA3525-1DF8-40A3-8D96-18723C65D0D0}">
      <dsp:nvSpPr>
        <dsp:cNvPr id="0" name=""/>
        <dsp:cNvSpPr/>
      </dsp:nvSpPr>
      <dsp:spPr>
        <a:xfrm>
          <a:off x="0" y="1636866"/>
          <a:ext cx="2426573" cy="1577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 dirty="0" smtClean="0"/>
            <a:t>Arbitrators and Lawyers Waiting Room</a:t>
          </a:r>
          <a:endParaRPr lang="en-IN" sz="3100" kern="1200" dirty="0"/>
        </a:p>
      </dsp:txBody>
      <dsp:txXfrm>
        <a:off x="0" y="1636866"/>
        <a:ext cx="2426573" cy="1577740"/>
      </dsp:txXfrm>
    </dsp:sp>
    <dsp:sp modelId="{930D6545-B7BB-4228-A621-5BB65F35CCCD}">
      <dsp:nvSpPr>
        <dsp:cNvPr id="0" name=""/>
        <dsp:cNvSpPr/>
      </dsp:nvSpPr>
      <dsp:spPr>
        <a:xfrm>
          <a:off x="0" y="3293494"/>
          <a:ext cx="2426573" cy="1577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 dirty="0" smtClean="0"/>
            <a:t>Mediation Room</a:t>
          </a:r>
          <a:endParaRPr lang="en-IN" sz="3100" kern="1200" dirty="0"/>
        </a:p>
      </dsp:txBody>
      <dsp:txXfrm>
        <a:off x="0" y="3293494"/>
        <a:ext cx="2426573" cy="1577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FC89-2E5B-4721-BB27-78053C4C55FA}">
      <dsp:nvSpPr>
        <dsp:cNvPr id="0" name=""/>
        <dsp:cNvSpPr/>
      </dsp:nvSpPr>
      <dsp:spPr>
        <a:xfrm>
          <a:off x="0" y="563"/>
          <a:ext cx="2426573" cy="156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Litigants’ Waiting Room</a:t>
          </a:r>
          <a:endParaRPr lang="en-IN" sz="3300" kern="1200" dirty="0"/>
        </a:p>
      </dsp:txBody>
      <dsp:txXfrm>
        <a:off x="0" y="563"/>
        <a:ext cx="2426573" cy="1564471"/>
      </dsp:txXfrm>
    </dsp:sp>
    <dsp:sp modelId="{62AA3525-1DF8-40A3-8D96-18723C65D0D0}">
      <dsp:nvSpPr>
        <dsp:cNvPr id="0" name=""/>
        <dsp:cNvSpPr/>
      </dsp:nvSpPr>
      <dsp:spPr>
        <a:xfrm>
          <a:off x="0" y="1646066"/>
          <a:ext cx="2426573" cy="1572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Room for Private Secretaries</a:t>
          </a:r>
          <a:endParaRPr lang="en-IN" sz="3300" kern="1200" dirty="0"/>
        </a:p>
      </dsp:txBody>
      <dsp:txXfrm>
        <a:off x="0" y="1646066"/>
        <a:ext cx="2426573" cy="1572981"/>
      </dsp:txXfrm>
    </dsp:sp>
    <dsp:sp modelId="{930D6545-B7BB-4228-A621-5BB65F35CCCD}">
      <dsp:nvSpPr>
        <dsp:cNvPr id="0" name=""/>
        <dsp:cNvSpPr/>
      </dsp:nvSpPr>
      <dsp:spPr>
        <a:xfrm>
          <a:off x="0" y="3297697"/>
          <a:ext cx="2426573" cy="1572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Separate Record Room</a:t>
          </a:r>
          <a:endParaRPr lang="en-IN" sz="3300" kern="1200" dirty="0"/>
        </a:p>
      </dsp:txBody>
      <dsp:txXfrm>
        <a:off x="0" y="3297697"/>
        <a:ext cx="2426573" cy="15729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FC89-2E5B-4721-BB27-78053C4C55FA}">
      <dsp:nvSpPr>
        <dsp:cNvPr id="0" name=""/>
        <dsp:cNvSpPr/>
      </dsp:nvSpPr>
      <dsp:spPr>
        <a:xfrm>
          <a:off x="0" y="0"/>
          <a:ext cx="2426573" cy="1696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Separate Data Cell </a:t>
          </a:r>
          <a:endParaRPr lang="en-IN" sz="3500" kern="1200" dirty="0"/>
        </a:p>
      </dsp:txBody>
      <dsp:txXfrm>
        <a:off x="0" y="0"/>
        <a:ext cx="2426573" cy="1696900"/>
      </dsp:txXfrm>
    </dsp:sp>
    <dsp:sp modelId="{62AA3525-1DF8-40A3-8D96-18723C65D0D0}">
      <dsp:nvSpPr>
        <dsp:cNvPr id="0" name=""/>
        <dsp:cNvSpPr/>
      </dsp:nvSpPr>
      <dsp:spPr>
        <a:xfrm>
          <a:off x="0" y="1774153"/>
          <a:ext cx="2426573" cy="1511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40 LAN connections </a:t>
          </a:r>
          <a:endParaRPr lang="en-IN" sz="3500" kern="1200" dirty="0"/>
        </a:p>
      </dsp:txBody>
      <dsp:txXfrm>
        <a:off x="0" y="1774153"/>
        <a:ext cx="2426573" cy="1511109"/>
      </dsp:txXfrm>
    </dsp:sp>
    <dsp:sp modelId="{930D6545-B7BB-4228-A621-5BB65F35CCCD}">
      <dsp:nvSpPr>
        <dsp:cNvPr id="0" name=""/>
        <dsp:cNvSpPr/>
      </dsp:nvSpPr>
      <dsp:spPr>
        <a:xfrm>
          <a:off x="0" y="3360818"/>
          <a:ext cx="2426573" cy="1511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Library</a:t>
          </a:r>
          <a:endParaRPr lang="en-IN" sz="3500" kern="1200" dirty="0"/>
        </a:p>
      </dsp:txBody>
      <dsp:txXfrm>
        <a:off x="0" y="3360818"/>
        <a:ext cx="2426573" cy="15111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E9C08-BD10-4C0B-99D4-AC7B96D86ABF}">
      <dsp:nvSpPr>
        <dsp:cNvPr id="0" name=""/>
        <dsp:cNvSpPr/>
      </dsp:nvSpPr>
      <dsp:spPr>
        <a:xfrm rot="21300000">
          <a:off x="26879" y="1854326"/>
          <a:ext cx="9857399" cy="104719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DD956-C5A6-4315-8C35-658F999DD171}">
      <dsp:nvSpPr>
        <dsp:cNvPr id="0" name=""/>
        <dsp:cNvSpPr/>
      </dsp:nvSpPr>
      <dsp:spPr>
        <a:xfrm>
          <a:off x="1189338" y="237792"/>
          <a:ext cx="2973347" cy="190233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C6274-0647-4FBE-BBDF-3478557B9DAA}">
      <dsp:nvSpPr>
        <dsp:cNvPr id="0" name=""/>
        <dsp:cNvSpPr/>
      </dsp:nvSpPr>
      <dsp:spPr>
        <a:xfrm>
          <a:off x="5643778" y="2288165"/>
          <a:ext cx="3171570" cy="43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Solutions</a:t>
          </a:r>
        </a:p>
      </dsp:txBody>
      <dsp:txXfrm>
        <a:off x="5643778" y="2288165"/>
        <a:ext cx="3171570" cy="432329"/>
      </dsp:txXfrm>
    </dsp:sp>
    <dsp:sp modelId="{2587044D-F5E8-4A99-B246-57C4B61E1CD6}">
      <dsp:nvSpPr>
        <dsp:cNvPr id="0" name=""/>
        <dsp:cNvSpPr/>
      </dsp:nvSpPr>
      <dsp:spPr>
        <a:xfrm>
          <a:off x="5748471" y="2615716"/>
          <a:ext cx="2973347" cy="190233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4A3F3-7250-4B0F-A851-550C572F8259}">
      <dsp:nvSpPr>
        <dsp:cNvPr id="0" name=""/>
        <dsp:cNvSpPr/>
      </dsp:nvSpPr>
      <dsp:spPr>
        <a:xfrm>
          <a:off x="1099298" y="2124599"/>
          <a:ext cx="3171570" cy="335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Challenges</a:t>
          </a:r>
        </a:p>
      </dsp:txBody>
      <dsp:txXfrm>
        <a:off x="1099298" y="2124599"/>
        <a:ext cx="3171570" cy="3353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0F579-BE83-4304-8CBF-FA9FD6B980C9}">
      <dsp:nvSpPr>
        <dsp:cNvPr id="0" name=""/>
        <dsp:cNvSpPr/>
      </dsp:nvSpPr>
      <dsp:spPr>
        <a:xfrm>
          <a:off x="0" y="314632"/>
          <a:ext cx="1848902" cy="7395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Industries </a:t>
          </a:r>
          <a:r>
            <a:rPr lang="en-US" sz="1400" kern="1200" dirty="0" err="1" smtClean="0"/>
            <a:t>Dept</a:t>
          </a:r>
          <a:endParaRPr lang="en-IN" sz="1400" kern="1200" dirty="0"/>
        </a:p>
      </dsp:txBody>
      <dsp:txXfrm>
        <a:off x="369781" y="314632"/>
        <a:ext cx="1109341" cy="739561"/>
      </dsp:txXfrm>
    </dsp:sp>
    <dsp:sp modelId="{B3F6A80D-682C-41E4-80E4-4598EFB6B94D}">
      <dsp:nvSpPr>
        <dsp:cNvPr id="0" name=""/>
        <dsp:cNvSpPr/>
      </dsp:nvSpPr>
      <dsp:spPr>
        <a:xfrm>
          <a:off x="1664012" y="314632"/>
          <a:ext cx="1848902" cy="7395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 Court</a:t>
          </a:r>
          <a:endParaRPr lang="en-IN" sz="1400" kern="1200" dirty="0"/>
        </a:p>
      </dsp:txBody>
      <dsp:txXfrm>
        <a:off x="2033793" y="314632"/>
        <a:ext cx="1109341" cy="739561"/>
      </dsp:txXfrm>
    </dsp:sp>
    <dsp:sp modelId="{88FDBE53-309D-4AE0-8ABD-09A1D8C05E87}">
      <dsp:nvSpPr>
        <dsp:cNvPr id="0" name=""/>
        <dsp:cNvSpPr/>
      </dsp:nvSpPr>
      <dsp:spPr>
        <a:xfrm>
          <a:off x="3328025" y="314632"/>
          <a:ext cx="1848902" cy="7395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Legislation</a:t>
          </a:r>
          <a:endParaRPr lang="en-IN" sz="1400" kern="1200" dirty="0"/>
        </a:p>
      </dsp:txBody>
      <dsp:txXfrm>
        <a:off x="3697806" y="314632"/>
        <a:ext cx="1109341" cy="739561"/>
      </dsp:txXfrm>
    </dsp:sp>
    <dsp:sp modelId="{FA32D7C5-FDAF-4004-A6DA-96D2FA8306C2}">
      <dsp:nvSpPr>
        <dsp:cNvPr id="0" name=""/>
        <dsp:cNvSpPr/>
      </dsp:nvSpPr>
      <dsp:spPr>
        <a:xfrm>
          <a:off x="4992037" y="314632"/>
          <a:ext cx="1848902" cy="7395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Definition of District</a:t>
          </a:r>
          <a:endParaRPr lang="en-IN" sz="1400" kern="1200" dirty="0"/>
        </a:p>
      </dsp:txBody>
      <dsp:txXfrm>
        <a:off x="5361818" y="314632"/>
        <a:ext cx="1109341" cy="739561"/>
      </dsp:txXfrm>
    </dsp:sp>
    <dsp:sp modelId="{298F41FD-CDE4-42C9-8439-30DCF0E5ACDF}">
      <dsp:nvSpPr>
        <dsp:cNvPr id="0" name=""/>
        <dsp:cNvSpPr/>
      </dsp:nvSpPr>
      <dsp:spPr>
        <a:xfrm>
          <a:off x="6656050" y="314632"/>
          <a:ext cx="1848902" cy="7395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Allocation of Space</a:t>
          </a:r>
          <a:endParaRPr lang="en-IN" sz="1400" kern="1200" dirty="0"/>
        </a:p>
      </dsp:txBody>
      <dsp:txXfrm>
        <a:off x="7025831" y="314632"/>
        <a:ext cx="1109341" cy="739561"/>
      </dsp:txXfrm>
    </dsp:sp>
    <dsp:sp modelId="{66BBB220-C6E1-4529-AB76-E6D6742C137F}">
      <dsp:nvSpPr>
        <dsp:cNvPr id="0" name=""/>
        <dsp:cNvSpPr/>
      </dsp:nvSpPr>
      <dsp:spPr>
        <a:xfrm>
          <a:off x="8320062" y="314632"/>
          <a:ext cx="1848902" cy="7395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Development of Space</a:t>
          </a:r>
          <a:endParaRPr lang="en-IN" sz="1400" kern="1200" dirty="0"/>
        </a:p>
      </dsp:txBody>
      <dsp:txXfrm>
        <a:off x="8689843" y="314632"/>
        <a:ext cx="1109341" cy="739561"/>
      </dsp:txXfrm>
    </dsp:sp>
    <dsp:sp modelId="{ED1284A1-628C-43D0-AF92-CAC4B4E22D20}">
      <dsp:nvSpPr>
        <dsp:cNvPr id="0" name=""/>
        <dsp:cNvSpPr/>
      </dsp:nvSpPr>
      <dsp:spPr>
        <a:xfrm>
          <a:off x="9984075" y="314632"/>
          <a:ext cx="1848902" cy="7395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Judicial Bandwidth</a:t>
          </a:r>
          <a:endParaRPr lang="en-IN" sz="1400" kern="1200" dirty="0"/>
        </a:p>
      </dsp:txBody>
      <dsp:txXfrm>
        <a:off x="10353856" y="314632"/>
        <a:ext cx="1109341" cy="7395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0F579-BE83-4304-8CBF-FA9FD6B980C9}">
      <dsp:nvSpPr>
        <dsp:cNvPr id="0" name=""/>
        <dsp:cNvSpPr/>
      </dsp:nvSpPr>
      <dsp:spPr>
        <a:xfrm>
          <a:off x="4577" y="0"/>
          <a:ext cx="2664860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Login</a:t>
          </a:r>
          <a:endParaRPr lang="en-IN" sz="2300" kern="1200" dirty="0"/>
        </a:p>
      </dsp:txBody>
      <dsp:txXfrm>
        <a:off x="436577" y="0"/>
        <a:ext cx="1800860" cy="864000"/>
      </dsp:txXfrm>
    </dsp:sp>
    <dsp:sp modelId="{097466A1-A149-481A-ABA5-82F8C3E043F6}">
      <dsp:nvSpPr>
        <dsp:cNvPr id="0" name=""/>
        <dsp:cNvSpPr/>
      </dsp:nvSpPr>
      <dsp:spPr>
        <a:xfrm>
          <a:off x="2402951" y="0"/>
          <a:ext cx="2664860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Stock Holding Corporation</a:t>
          </a:r>
          <a:endParaRPr lang="en-IN" sz="2300" kern="1200" dirty="0"/>
        </a:p>
      </dsp:txBody>
      <dsp:txXfrm>
        <a:off x="2834951" y="0"/>
        <a:ext cx="1800860" cy="864000"/>
      </dsp:txXfrm>
    </dsp:sp>
    <dsp:sp modelId="{2237EC08-B232-4DA0-B8FE-D7E77685E75C}">
      <dsp:nvSpPr>
        <dsp:cNvPr id="0" name=""/>
        <dsp:cNvSpPr/>
      </dsp:nvSpPr>
      <dsp:spPr>
        <a:xfrm>
          <a:off x="4801325" y="0"/>
          <a:ext cx="2664860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Select Court Fee</a:t>
          </a:r>
          <a:endParaRPr lang="en-IN" sz="2300" kern="1200" dirty="0"/>
        </a:p>
      </dsp:txBody>
      <dsp:txXfrm>
        <a:off x="5233325" y="0"/>
        <a:ext cx="1800860" cy="864000"/>
      </dsp:txXfrm>
    </dsp:sp>
    <dsp:sp modelId="{CCE48920-FBEB-4999-A89A-EFB74A033937}">
      <dsp:nvSpPr>
        <dsp:cNvPr id="0" name=""/>
        <dsp:cNvSpPr/>
      </dsp:nvSpPr>
      <dsp:spPr>
        <a:xfrm>
          <a:off x="7199700" y="0"/>
          <a:ext cx="2664860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NEFT</a:t>
          </a:r>
          <a:endParaRPr lang="en-IN" sz="2300" kern="1200" dirty="0"/>
        </a:p>
      </dsp:txBody>
      <dsp:txXfrm>
        <a:off x="7631700" y="0"/>
        <a:ext cx="1800860" cy="8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4959" tIns="47480" rIns="94959" bIns="4748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1015"/>
          </a:xfrm>
          <a:prstGeom prst="rect">
            <a:avLst/>
          </a:prstGeom>
        </p:spPr>
        <p:txBody>
          <a:bodyPr vert="horz" lIns="94959" tIns="47480" rIns="94959" bIns="47480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/>
              <a:pPr/>
              <a:t>23/05/2017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4959" tIns="47480" rIns="94959" bIns="4748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4959" tIns="47480" rIns="94959" bIns="47480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4959" tIns="47480" rIns="94959" bIns="4748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1015"/>
          </a:xfrm>
          <a:prstGeom prst="rect">
            <a:avLst/>
          </a:prstGeom>
        </p:spPr>
        <p:txBody>
          <a:bodyPr vert="horz" lIns="94959" tIns="47480" rIns="94959" bIns="47480" rtlCol="0"/>
          <a:lstStyle>
            <a:lvl1pPr algn="r">
              <a:defRPr sz="1200"/>
            </a:lvl1pPr>
          </a:lstStyle>
          <a:p>
            <a:fld id="{8045EBA9-A28D-4849-BFEA-AA04F6A21B63}" type="datetimeFigureOut">
              <a:rPr lang="en-GB" smtClean="0"/>
              <a:pPr/>
              <a:t>23/05/2017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59" tIns="47480" rIns="94959" bIns="4748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4959" tIns="47480" rIns="94959" bIns="474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4959" tIns="47480" rIns="94959" bIns="4748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4959" tIns="47480" rIns="94959" bIns="47480" rtlCol="0" anchor="b"/>
          <a:lstStyle>
            <a:lvl1pPr algn="r">
              <a:defRPr sz="1200"/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8" algn="l" defTabSz="914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57" algn="l" defTabSz="914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85" algn="l" defTabSz="914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15" algn="l" defTabSz="914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2" algn="l" defTabSz="914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1" algn="l" defTabSz="914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78613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16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52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4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8800" y="777600"/>
            <a:ext cx="8510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8800" y="1731600"/>
            <a:ext cx="62244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18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201" tIns="45613" rIns="91201" bIns="45613" numCol="1" anchor="t" anchorCtr="0" compatLnSpc="1">
            <a:prstTxWarp prst="textNoShape">
              <a:avLst/>
            </a:prstTxWarp>
          </a:bodyPr>
          <a:lstStyle/>
          <a:p>
            <a:pPr defTabSz="912117"/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9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18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201" tIns="45613" rIns="91201" bIns="45613" numCol="1" anchor="t" anchorCtr="0" compatLnSpc="1">
            <a:prstTxWarp prst="textNoShape">
              <a:avLst/>
            </a:prstTxWarp>
          </a:bodyPr>
          <a:lstStyle/>
          <a:p>
            <a:pPr defTabSz="912117"/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18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4" y="1058400"/>
            <a:ext cx="10989880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858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/>
          <a:p>
            <a:pPr defTabSz="912117"/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0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/>
          <a:p>
            <a:pPr defTabSz="912117"/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44"/>
            <a:ext cx="4677635" cy="5210063"/>
          </a:xfrm>
        </p:spPr>
        <p:txBody>
          <a:bodyPr/>
          <a:lstStyle>
            <a:lvl1pPr marL="0" indent="0" algn="l" defTabSz="99288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288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5772" indent="-175772" algn="l" defTabSz="99288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288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433" indent="-188433" algn="l" defTabSz="99288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537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19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1" y="274637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022" y="6549566"/>
            <a:ext cx="2846282" cy="308465"/>
          </a:xfrm>
          <a:prstGeom prst="rect">
            <a:avLst/>
          </a:prstGeom>
        </p:spPr>
        <p:txBody>
          <a:bodyPr lIns="91201" tIns="45613" rIns="91201" bIns="45613"/>
          <a:lstStyle/>
          <a:p>
            <a:pPr defTabSz="912117"/>
            <a:fld id="{2B6FCE23-C8AB-4DB5-AD09-367EE4524BC5}" type="datetimeFigureOut">
              <a:rPr lang="en-IN" smtClean="0">
                <a:solidFill>
                  <a:srgbClr val="000000"/>
                </a:solidFill>
              </a:rPr>
              <a:pPr defTabSz="912117"/>
              <a:t>23-05-2017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84950" y="6549566"/>
            <a:ext cx="3862811" cy="30846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Prepared by – </a:t>
            </a:r>
            <a:r>
              <a:rPr lang="en-US" b="1" dirty="0" smtClean="0">
                <a:solidFill>
                  <a:srgbClr val="808080"/>
                </a:solidFill>
              </a:rPr>
              <a:t>Praveen Prakash</a:t>
            </a:r>
            <a:endParaRPr lang="en-IN" b="1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82684" y="6549566"/>
            <a:ext cx="2846282" cy="308465"/>
          </a:xfrm>
          <a:prstGeom prst="rect">
            <a:avLst/>
          </a:prstGeom>
        </p:spPr>
        <p:txBody>
          <a:bodyPr lIns="91201" tIns="45613" rIns="91201" bIns="45613"/>
          <a:lstStyle/>
          <a:p>
            <a:pPr defTabSz="912117"/>
            <a:fld id="{334CC2C6-50B4-41FE-B8E8-F4BB28B0AD3B}" type="slidenum">
              <a:rPr lang="en-IN" smtClean="0">
                <a:solidFill>
                  <a:srgbClr val="000000"/>
                </a:solidFill>
              </a:rPr>
              <a:pPr defTabSz="912117"/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8800" y="777600"/>
            <a:ext cx="8510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8800" y="1731600"/>
            <a:ext cx="62244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417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1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44"/>
            <a:ext cx="4677635" cy="5210063"/>
          </a:xfrm>
        </p:spPr>
        <p:txBody>
          <a:bodyPr/>
          <a:lstStyle>
            <a:lvl1pPr marL="0" indent="0" algn="l" defTabSz="99499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46" indent="-176146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41" indent="-188841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0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074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04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7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176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0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815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0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0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0" y="1058400"/>
            <a:ext cx="10989879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558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8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7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8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29171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351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65139526"/>
              </p:ext>
            </p:extLst>
          </p:nvPr>
        </p:nvGraphicFramePr>
        <p:xfrm>
          <a:off x="1812" y="1435"/>
          <a:ext cx="1808" cy="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4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" y="1435"/>
                        <a:ext cx="1808" cy="1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61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8800" y="777600"/>
            <a:ext cx="8510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8800" y="1731600"/>
            <a:ext cx="62244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84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9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0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135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339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7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0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7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0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957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0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3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0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00" y="1058400"/>
            <a:ext cx="10989879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36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8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9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8314362"/>
              </p:ext>
            </p:extLst>
          </p:nvPr>
        </p:nvGraphicFramePr>
        <p:xfrm>
          <a:off x="1812" y="1440"/>
          <a:ext cx="1808" cy="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1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" y="1440"/>
                        <a:ext cx="1808" cy="14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88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8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20896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107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"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13035058"/>
              </p:ext>
            </p:extLst>
          </p:nvPr>
        </p:nvGraphicFramePr>
        <p:xfrm>
          <a:off x="1812" y="1435"/>
          <a:ext cx="1808" cy="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1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" y="1435"/>
                        <a:ext cx="1808" cy="1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10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6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96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75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36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83" y="1709743"/>
            <a:ext cx="1052107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83" y="4589468"/>
            <a:ext cx="105210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902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636" y="1825625"/>
            <a:ext cx="518429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417" y="1825625"/>
            <a:ext cx="518429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159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5" y="365129"/>
            <a:ext cx="1052107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28" y="1681163"/>
            <a:ext cx="51604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28" y="2505075"/>
            <a:ext cx="516047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14" y="1681163"/>
            <a:ext cx="5185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14" y="2505075"/>
            <a:ext cx="51858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074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593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7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8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87" y="987430"/>
            <a:ext cx="6175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8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18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8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5887" y="987430"/>
            <a:ext cx="617541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8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009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401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9444" y="365125"/>
            <a:ext cx="2630269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637" y="365125"/>
            <a:ext cx="773832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168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4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451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633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83" y="1709739"/>
            <a:ext cx="1052107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83" y="4589464"/>
            <a:ext cx="105210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457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636" y="1825625"/>
            <a:ext cx="518429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415" y="1825625"/>
            <a:ext cx="518429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547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5" y="365126"/>
            <a:ext cx="1052107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26" y="1681163"/>
            <a:ext cx="51604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26" y="2505075"/>
            <a:ext cx="516047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14" y="1681163"/>
            <a:ext cx="5185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14" y="2505075"/>
            <a:ext cx="51858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212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2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066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87" y="987426"/>
            <a:ext cx="6175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406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5887" y="987426"/>
            <a:ext cx="617541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716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938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9444" y="365125"/>
            <a:ext cx="2630269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637" y="365125"/>
            <a:ext cx="773832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40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1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3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0682" indent="-357055"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5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3" y="1025532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3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7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5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4" y="1058400"/>
            <a:ext cx="10989880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041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2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44"/>
            <a:ext cx="4677635" cy="5210063"/>
          </a:xfrm>
        </p:spPr>
        <p:txBody>
          <a:bodyPr/>
          <a:lstStyle>
            <a:lvl1pPr marL="0" indent="0" algn="l" defTabSz="99499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46" indent="-176146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41" indent="-188841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09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17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4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81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1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0682" indent="-357055"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3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3" y="1025532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775978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1918" y="48042"/>
            <a:ext cx="2317466" cy="679903"/>
            <a:chOff x="9411253" y="127358"/>
            <a:chExt cx="2554808" cy="749535"/>
          </a:xfrm>
        </p:grpSpPr>
        <p:pic>
          <p:nvPicPr>
            <p:cNvPr id="6" name="Picture 2" descr="C:\Users\praveen.sambani\Desktop\CM_PPT\Seal_of_Chhattisgarh.pn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1253" y="161971"/>
              <a:ext cx="703002" cy="696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390" y="316411"/>
              <a:ext cx="1622671" cy="377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10249830" y="127358"/>
              <a:ext cx="0" cy="749535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072" y="1"/>
            <a:ext cx="7172524" cy="775978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981" y="123809"/>
            <a:ext cx="1825902" cy="53995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4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0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4" y="1058400"/>
            <a:ext cx="10989880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568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5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44"/>
            <a:ext cx="4677635" cy="5210063"/>
          </a:xfrm>
        </p:spPr>
        <p:txBody>
          <a:bodyPr/>
          <a:lstStyle>
            <a:lvl1pPr marL="0" indent="0" algn="l" defTabSz="99499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46" indent="-176146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41" indent="-188841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84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07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4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1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1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6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0682" indent="-357055"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2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1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3" y="1025532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0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3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4" y="1058400"/>
            <a:ext cx="10989880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404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44"/>
            <a:ext cx="4677635" cy="5210063"/>
          </a:xfrm>
        </p:spPr>
        <p:txBody>
          <a:bodyPr/>
          <a:lstStyle>
            <a:lvl1pPr marL="0" indent="0" algn="l" defTabSz="99499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46" indent="-176146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41" indent="-188841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271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30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1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0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1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5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0682" indent="-357055"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8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3" y="1025532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3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3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7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4" y="1058400"/>
            <a:ext cx="10989880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607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44"/>
            <a:ext cx="4677635" cy="5210063"/>
          </a:xfrm>
        </p:spPr>
        <p:txBody>
          <a:bodyPr/>
          <a:lstStyle>
            <a:lvl1pPr marL="0" indent="0" algn="l" defTabSz="99499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46" indent="-176146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41" indent="-188841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742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9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7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2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3" y="1025532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1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0682" indent="-357055"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8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3" y="1025532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0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3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2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4" y="1058400"/>
            <a:ext cx="10989880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019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3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44"/>
            <a:ext cx="4677635" cy="5210063"/>
          </a:xfrm>
        </p:spPr>
        <p:txBody>
          <a:bodyPr/>
          <a:lstStyle>
            <a:lvl1pPr marL="0" indent="0" algn="l" defTabSz="99499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46" indent="-176146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41" indent="-188841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868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64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032595" y="5748935"/>
            <a:ext cx="1311994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003" y="757504"/>
            <a:ext cx="7323813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003" y="1753200"/>
            <a:ext cx="7323813" cy="968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0" indent="0" algn="l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108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105"/>
            <a:ext cx="1219835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998"/>
              <a:endParaRPr lang="en-GB" sz="2100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9285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3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30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3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30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7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29" y="1600206"/>
            <a:ext cx="5387605" cy="4525963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44" y="1600206"/>
            <a:ext cx="5387605" cy="4525963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3014" y="6413445"/>
            <a:ext cx="4581585" cy="201600"/>
          </a:xfrm>
        </p:spPr>
        <p:txBody>
          <a:bodyPr/>
          <a:lstStyle/>
          <a:p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3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30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33"/>
            <a:ext cx="5393208" cy="3994963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29"/>
            <a:ext cx="5393208" cy="3994963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30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30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4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15" y="102556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30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8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30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2822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609930" y="1039820"/>
            <a:ext cx="10978515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08783" tIns="54392" rIns="108783" bIns="54392" numCol="1" anchor="t" anchorCtr="0" compatLnSpc="1">
            <a:prstTxWarp prst="textNoShape">
              <a:avLst/>
            </a:prstTxWarp>
          </a:bodyPr>
          <a:lstStyle/>
          <a:p>
            <a:pPr defTabSz="1088998"/>
            <a:endParaRPr lang="en-GB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30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2822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09930" y="1040438"/>
            <a:ext cx="10978515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08783" tIns="54392" rIns="108783" bIns="54392" numCol="1" anchor="t" anchorCtr="0" compatLnSpc="1">
            <a:prstTxWarp prst="textNoShape">
              <a:avLst/>
            </a:prstTxWarp>
          </a:bodyPr>
          <a:lstStyle/>
          <a:p>
            <a:pPr defTabSz="1088998"/>
            <a:endParaRPr lang="en-GB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30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2822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80" y="1044000"/>
            <a:ext cx="10973111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838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15" y="6243639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/>
          <a:p>
            <a:pPr defTabSz="1088998"/>
            <a:endParaRPr lang="en-US" sz="2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3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15" y="6243639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8783" tIns="54392" rIns="108783" bIns="54392" anchor="ctr"/>
          <a:lstStyle/>
          <a:p>
            <a:pPr defTabSz="1088998"/>
            <a:endParaRPr lang="en-US" sz="2100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812" y="719164"/>
            <a:ext cx="4677635" cy="5210063"/>
          </a:xfrm>
        </p:spPr>
        <p:txBody>
          <a:bodyPr/>
          <a:lstStyle>
            <a:lvl1pPr marL="0" indent="0" algn="l" defTabSz="1185426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3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118542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1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09860" indent="-209860" algn="l" defTabSz="118542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1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118542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4985" indent="-224985" algn="l" defTabSz="118542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666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4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8800" y="777600"/>
            <a:ext cx="8510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8800" y="1731600"/>
            <a:ext cx="62244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4" name="Picture 2" descr="http://t0.gstatic.com/images?q=tbn:ANd9GcRyeuGYCytp0IPKIU5vbXORe6PXu8HXMA6FoMGhU3G4gJ3-_qZ6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1477" y="6188448"/>
            <a:ext cx="715975" cy="6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1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6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6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1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0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8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3" y="1025532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7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4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9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4" y="1058400"/>
            <a:ext cx="10989880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746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21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86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4" y="1058400"/>
            <a:ext cx="10989880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69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9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05" tIns="45703" rIns="91405" bIns="45703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44"/>
            <a:ext cx="4677635" cy="5210063"/>
          </a:xfrm>
        </p:spPr>
        <p:txBody>
          <a:bodyPr/>
          <a:lstStyle>
            <a:lvl1pPr marL="0" indent="0" algn="l" defTabSz="99499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46" indent="-176146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41" indent="-188841" algn="l" defTabSz="99499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78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0.gstatic.com/images?q=tbn:ANd9GcRyeuGYCytp0IPKIU5vbXORe6PXu8HXMA6FoMGhU3G4gJ3-_qZ6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1477" y="6188448"/>
            <a:ext cx="715975" cy="6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2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85" y="4406905"/>
            <a:ext cx="10368598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85" y="2906713"/>
            <a:ext cx="10368598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1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1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1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3" y="6356356"/>
            <a:ext cx="386281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cs typeface="ＭＳ Ｐゴシック" pitchFamily="-108" charset="-128"/>
              </a:defRPr>
            </a:lvl1pPr>
          </a:lstStyle>
          <a:p>
            <a:pPr defTabSz="457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dirty="0" smtClean="0">
                <a:solidFill>
                  <a:prstClr val="black"/>
                </a:solidFill>
                <a:ea typeface="ＭＳ Ｐゴシック" pitchFamily="-108" charset="-128"/>
              </a:rPr>
              <a:t>Committed to Developing ESDM Sector</a:t>
            </a:r>
            <a:endParaRPr lang="en-US" dirty="0">
              <a:solidFill>
                <a:prstClr val="black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29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8800" y="777600"/>
            <a:ext cx="8510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8800" y="1731600"/>
            <a:ext cx="62244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61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6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31" y="1600205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6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21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8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3" y="1025532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21" y="6242400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201" tIns="45613" rIns="91201" bIns="4561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2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1" y="274639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1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1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422400"/>
            <a:ext cx="9605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057" rtl="0" eaLnBrk="1" latinLnBrk="0" hangingPunct="1">
        <a:lnSpc>
          <a:spcPct val="85000"/>
        </a:lnSpc>
        <a:spcBef>
          <a:spcPct val="0"/>
        </a:spcBef>
        <a:buNone/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2" indent="-342772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09346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508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32975" indent="-355467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86854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6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5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3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1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2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0" y="274638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0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0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8" y="6422400"/>
            <a:ext cx="9605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/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 defTabSz="914400"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1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0" y="274638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0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0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8" y="6422400"/>
            <a:ext cx="9605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/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 defTabSz="914400"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5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639" y="365129"/>
            <a:ext cx="10521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39" y="1825625"/>
            <a:ext cx="10521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36" y="6356355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914400"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706" y="6356355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7" y="6356355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637" y="365126"/>
            <a:ext cx="10521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37" y="1825625"/>
            <a:ext cx="10521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36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C00C99-606C-482A-A8F3-3F3FE6E3332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914400"/>
              <a:t>23-05-2017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704" y="6356351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5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D93685-56A4-4BFF-809E-C2FA6FFFBC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6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1" y="274639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1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1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7" y="6422400"/>
            <a:ext cx="8856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259784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42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057" rtl="0" eaLnBrk="1" latinLnBrk="0" hangingPunct="1">
        <a:lnSpc>
          <a:spcPct val="85000"/>
        </a:lnSpc>
        <a:spcBef>
          <a:spcPct val="0"/>
        </a:spcBef>
        <a:buNone/>
        <a:defRPr sz="29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2" indent="-342772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46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08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75" indent="-355467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54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56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5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3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1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2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1" y="274639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1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1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7" y="6422400"/>
            <a:ext cx="8856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259784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96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057" rtl="0" eaLnBrk="1" latinLnBrk="0" hangingPunct="1">
        <a:lnSpc>
          <a:spcPct val="85000"/>
        </a:lnSpc>
        <a:spcBef>
          <a:spcPct val="0"/>
        </a:spcBef>
        <a:buNone/>
        <a:defRPr sz="29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2" indent="-342772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46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08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75" indent="-355467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54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56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5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3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1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2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1" y="274639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1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1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7" y="6422400"/>
            <a:ext cx="8856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259784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83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057" rtl="0" eaLnBrk="1" latinLnBrk="0" hangingPunct="1">
        <a:lnSpc>
          <a:spcPct val="85000"/>
        </a:lnSpc>
        <a:spcBef>
          <a:spcPct val="0"/>
        </a:spcBef>
        <a:buNone/>
        <a:defRPr sz="29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2" indent="-342772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46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08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75" indent="-355467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54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56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5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3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1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2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1" y="274639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1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1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7" y="6422400"/>
            <a:ext cx="8856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259784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01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057" rtl="0" eaLnBrk="1" latinLnBrk="0" hangingPunct="1">
        <a:lnSpc>
          <a:spcPct val="85000"/>
        </a:lnSpc>
        <a:spcBef>
          <a:spcPct val="0"/>
        </a:spcBef>
        <a:buNone/>
        <a:defRPr sz="29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2" indent="-342772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46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08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75" indent="-355467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54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56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5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3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1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2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1" y="274639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1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1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7" y="6422400"/>
            <a:ext cx="8856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pic>
        <p:nvPicPr>
          <p:cNvPr id="12" name="Picture 2" descr="http://t0.gstatic.com/images?q=tbn:ANd9GcRyeuGYCytp0IPKIU5vbXORe6PXu8HXMA6FoMGhU3G4gJ3-_qZ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8109" y="6138117"/>
            <a:ext cx="736702" cy="7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2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057" rtl="0" eaLnBrk="1" latinLnBrk="0" hangingPunct="1">
        <a:lnSpc>
          <a:spcPct val="85000"/>
        </a:lnSpc>
        <a:spcBef>
          <a:spcPct val="0"/>
        </a:spcBef>
        <a:buNone/>
        <a:defRPr sz="29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2" indent="-342772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46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08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75" indent="-355467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54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56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5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3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1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2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30" y="274639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30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14" y="6415225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pPr defTabSz="1088998"/>
            <a:r>
              <a:rPr lang="en-IN" dirty="0" smtClean="0">
                <a:solidFill>
                  <a:srgbClr val="808080"/>
                </a:solidFill>
              </a:rPr>
              <a:t>Review Meeting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8" y="6415204"/>
            <a:ext cx="9605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88998"/>
            <a:r>
              <a:rPr lang="en-GB" sz="13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300" smtClean="0">
                <a:solidFill>
                  <a:srgbClr val="808080"/>
                </a:solidFill>
              </a:rPr>
              <a:pPr defTabSz="1088998"/>
              <a:t>‹#›</a:t>
            </a:fld>
            <a:endParaRPr lang="en-GB" sz="13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137365" y="6450057"/>
            <a:ext cx="451084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998"/>
              <a:endParaRPr lang="en-GB" sz="21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998"/>
              <a:endParaRPr lang="en-GB" sz="21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69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88998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08376" indent="-408376" algn="l" defTabSz="108899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900" kern="1200">
          <a:solidFill>
            <a:schemeClr val="bg1"/>
          </a:solidFill>
          <a:latin typeface="+mn-lt"/>
          <a:ea typeface="+mn-ea"/>
          <a:cs typeface="+mn-cs"/>
        </a:defRPr>
      </a:lvl1pPr>
      <a:lvl2pPr marL="845106" indent="-421611" algn="l" defTabSz="108899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83728" indent="-421611" algn="l" defTabSz="108899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100" kern="1200">
          <a:solidFill>
            <a:schemeClr val="bg1"/>
          </a:solidFill>
          <a:latin typeface="+mn-lt"/>
          <a:ea typeface="+mn-ea"/>
          <a:cs typeface="+mn-cs"/>
        </a:defRPr>
      </a:lvl3pPr>
      <a:lvl4pPr marL="1707220" indent="-423498" algn="l" defTabSz="108899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2128821" indent="-421611" algn="l" defTabSz="108899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+mn-cs"/>
        </a:defRPr>
      </a:lvl5pPr>
      <a:lvl6pPr marL="2994714" indent="-272252" algn="l" defTabSz="10889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9217" indent="-272252" algn="l" defTabSz="10889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3707" indent="-272252" algn="l" defTabSz="10889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8200" indent="-272252" algn="l" defTabSz="10889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499" algn="l" defTabSz="1088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998" algn="l" defTabSz="1088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480" algn="l" defTabSz="1088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979" algn="l" defTabSz="1088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2470" algn="l" defTabSz="1088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968" algn="l" defTabSz="1088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459" algn="l" defTabSz="1088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958" algn="l" defTabSz="1088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1" y="274639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1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1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8" y="6422400"/>
            <a:ext cx="9605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pic>
        <p:nvPicPr>
          <p:cNvPr id="6" name="Picture 2" descr="http://t0.gstatic.com/images?q=tbn:ANd9GcRyeuGYCytp0IPKIU5vbXORe6PXu8HXMA6FoMGhU3G4gJ3-_qZ6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1477" y="6188448"/>
            <a:ext cx="715975" cy="6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4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057" rtl="0" eaLnBrk="1" latinLnBrk="0" hangingPunct="1">
        <a:lnSpc>
          <a:spcPct val="85000"/>
        </a:lnSpc>
        <a:spcBef>
          <a:spcPct val="0"/>
        </a:spcBef>
        <a:buNone/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2" indent="-342772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09346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508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32975" indent="-355467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86854" indent="-353881" algn="l" defTabSz="91405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6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5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3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1" indent="-228515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2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21" y="274639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21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001" y="64224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912117"/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8" y="6422400"/>
            <a:ext cx="9605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2117"/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 defTabSz="912117"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pic>
        <p:nvPicPr>
          <p:cNvPr id="6" name="Picture 2" descr="http://t0.gstatic.com/images?q=tbn:ANd9GcRyeuGYCytp0IPKIU5vbXORe6PXu8HXMA6FoMGhU3G4gJ3-_qZ6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5129" y="6095528"/>
            <a:ext cx="715975" cy="6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4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2117" rtl="0" eaLnBrk="1" latinLnBrk="0" hangingPunct="1">
        <a:lnSpc>
          <a:spcPct val="85000"/>
        </a:lnSpc>
        <a:spcBef>
          <a:spcPct val="0"/>
        </a:spcBef>
        <a:buNone/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045" indent="-342045" algn="l" defTabSz="91211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07847" indent="-353133" algn="l" defTabSz="91211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218" indent="-353133" algn="l" defTabSz="91211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928" indent="-354719" algn="l" defTabSz="91211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052" indent="-353133" algn="l" defTabSz="91211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2" indent="-228039" algn="l" defTabSz="912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39" algn="l" defTabSz="912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431" indent="-228039" algn="l" defTabSz="912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8" indent="-228039" algn="l" defTabSz="912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56" algn="l" defTabSz="912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17" algn="l" defTabSz="912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64" algn="l" defTabSz="912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35" algn="l" defTabSz="912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8" algn="l" defTabSz="912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3" algn="l" defTabSz="912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403" algn="l" defTabSz="912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462" algn="l" defTabSz="912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42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44.pn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4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15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9.jpeg"/><Relationship Id="rId12" Type="http://schemas.openxmlformats.org/officeDocument/2006/relationships/image" Target="../media/image3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8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Layout" Target="../diagrams/layout10.xml"/><Relationship Id="rId18" Type="http://schemas.openxmlformats.org/officeDocument/2006/relationships/image" Target="../media/image3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9.jpeg"/><Relationship Id="rId12" Type="http://schemas.openxmlformats.org/officeDocument/2006/relationships/diagramData" Target="../diagrams/data10.xml"/><Relationship Id="rId17" Type="http://schemas.openxmlformats.org/officeDocument/2006/relationships/image" Target="../media/image38.png"/><Relationship Id="rId2" Type="http://schemas.openxmlformats.org/officeDocument/2006/relationships/diagramData" Target="../diagrams/data9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9.xml"/><Relationship Id="rId11" Type="http://schemas.openxmlformats.org/officeDocument/2006/relationships/image" Target="../media/image36.jpeg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0.xml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3.png"/><Relationship Id="rId1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" y="4691"/>
            <a:ext cx="12198349" cy="664797"/>
          </a:xfrm>
          <a:prstGeom prst="rect">
            <a:avLst/>
          </a:prstGeom>
          <a:solidFill>
            <a:srgbClr val="336699"/>
          </a:solidFill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800" dirty="0" smtClean="0">
                <a:solidFill>
                  <a:schemeClr val="tx2"/>
                </a:solidFill>
              </a:rPr>
              <a:t>Ease of Doing Business @ Chhattisgarh</a:t>
            </a:r>
            <a:endParaRPr lang="en-IN" sz="4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5" y="1003303"/>
            <a:ext cx="4838911" cy="1054099"/>
          </a:xfrm>
        </p:spPr>
        <p:txBody>
          <a:bodyPr/>
          <a:lstStyle/>
          <a:p>
            <a:r>
              <a:rPr lang="en-US" dirty="0" smtClean="0"/>
              <a:t>Identify steps in Manual Process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307908" y="995366"/>
          <a:ext cx="24265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5365398" cy="3811588"/>
          </a:xfrm>
        </p:spPr>
        <p:txBody>
          <a:bodyPr/>
          <a:lstStyle/>
          <a:p>
            <a:pPr marL="342900" indent="-342900" fontAlgn="b">
              <a:buFont typeface="+mj-lt"/>
              <a:buAutoNum type="arabicPeriod"/>
            </a:pPr>
            <a:r>
              <a:rPr lang="en-IN" dirty="0" smtClean="0"/>
              <a:t>Filing </a:t>
            </a:r>
            <a:r>
              <a:rPr lang="en-IN" dirty="0"/>
              <a:t>for commercial disputes in District C</a:t>
            </a:r>
            <a:r>
              <a:rPr lang="en-IN" dirty="0" smtClean="0"/>
              <a:t>ourts/Commercial </a:t>
            </a:r>
            <a:r>
              <a:rPr lang="en-IN" dirty="0"/>
              <a:t>courts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IN" dirty="0" smtClean="0"/>
              <a:t>Summons </a:t>
            </a:r>
            <a:r>
              <a:rPr lang="en-IN" dirty="0"/>
              <a:t>for commercial disputes in District courts/Commercial courts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IN" dirty="0" smtClean="0"/>
              <a:t>Publishing Cause </a:t>
            </a:r>
            <a:r>
              <a:rPr lang="en-IN" dirty="0"/>
              <a:t>L</a:t>
            </a:r>
            <a:r>
              <a:rPr lang="en-IN" dirty="0" smtClean="0"/>
              <a:t>ists </a:t>
            </a:r>
            <a:r>
              <a:rPr lang="en-IN" dirty="0"/>
              <a:t>for commercial disputes in District courts/Commercial </a:t>
            </a:r>
            <a:r>
              <a:rPr lang="en-IN" dirty="0" smtClean="0"/>
              <a:t>courts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US" dirty="0" smtClean="0"/>
              <a:t>Payment of Court and Process Fees for Judicial Proceedings</a:t>
            </a:r>
            <a:endParaRPr lang="en-IN" dirty="0" smtClean="0"/>
          </a:p>
          <a:p>
            <a:pPr marL="342900" indent="-342900" fontAlgn="b">
              <a:buFont typeface="+mj-lt"/>
              <a:buAutoNum type="arabicPeriod"/>
            </a:pPr>
            <a:r>
              <a:rPr lang="en-US" dirty="0" smtClean="0"/>
              <a:t>Issuance of Court Orders to litigants and in Public Domain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8989243" y="1003304"/>
          <a:ext cx="24265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82" y="4640180"/>
            <a:ext cx="1300277" cy="129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3" y="4640180"/>
            <a:ext cx="1296675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5" y="1003303"/>
            <a:ext cx="4838911" cy="1054099"/>
          </a:xfrm>
        </p:spPr>
        <p:txBody>
          <a:bodyPr/>
          <a:lstStyle/>
          <a:p>
            <a:r>
              <a:rPr lang="en-US" dirty="0" smtClean="0"/>
              <a:t>Develop Online Modules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563054"/>
              </p:ext>
            </p:extLst>
          </p:nvPr>
        </p:nvGraphicFramePr>
        <p:xfrm>
          <a:off x="6307908" y="995366"/>
          <a:ext cx="24265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4838912" cy="3811588"/>
          </a:xfrm>
        </p:spPr>
        <p:txBody>
          <a:bodyPr/>
          <a:lstStyle/>
          <a:p>
            <a:pPr marL="342900" indent="-342900" fontAlgn="ctr">
              <a:buFont typeface="+mj-lt"/>
              <a:buAutoNum type="arabicPeriod"/>
            </a:pPr>
            <a:r>
              <a:rPr lang="en-US" dirty="0" smtClean="0"/>
              <a:t>Portal for Filing of Commercial Disputes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dirty="0" smtClean="0"/>
              <a:t>Communication Module for Notification of Summons and Orders to the Litigants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dirty="0" smtClean="0"/>
              <a:t>Payment Gateway for E-Payment of Court </a:t>
            </a:r>
            <a:r>
              <a:rPr lang="en-US" dirty="0"/>
              <a:t>&amp;</a:t>
            </a:r>
            <a:r>
              <a:rPr lang="en-US" dirty="0" smtClean="0"/>
              <a:t> Process Fees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dirty="0" smtClean="0"/>
              <a:t>Develop &gt; Test &gt; Feedback loop</a:t>
            </a:r>
          </a:p>
          <a:p>
            <a:pPr marL="342900" indent="-342900" fontAlgn="ctr">
              <a:buFont typeface="+mj-lt"/>
              <a:buAutoNum type="arabicPeriod"/>
            </a:pPr>
            <a:endParaRPr lang="en-IN" dirty="0" smtClean="0"/>
          </a:p>
          <a:p>
            <a:pPr marL="342900" indent="-342900" fontAlgn="ctr">
              <a:buFont typeface="+mj-lt"/>
              <a:buAutoNum type="arabicPeriod"/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290170"/>
              </p:ext>
            </p:extLst>
          </p:nvPr>
        </p:nvGraphicFramePr>
        <p:xfrm>
          <a:off x="8989243" y="1003304"/>
          <a:ext cx="24265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3" y="4580926"/>
            <a:ext cx="1296675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78" y="4580926"/>
            <a:ext cx="1296675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60" y="35887"/>
            <a:ext cx="10521077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Outcome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524437" y="1640541"/>
            <a:ext cx="3496235" cy="90095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Number of Cases Transferred</a:t>
            </a:r>
          </a:p>
        </p:txBody>
      </p:sp>
      <p:sp>
        <p:nvSpPr>
          <p:cNvPr id="6" name="Snip Single Corner Rectangle 5"/>
          <p:cNvSpPr/>
          <p:nvPr/>
        </p:nvSpPr>
        <p:spPr>
          <a:xfrm>
            <a:off x="4361330" y="1640541"/>
            <a:ext cx="3496235" cy="90095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Number of New Cases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8238565" y="1640540"/>
            <a:ext cx="3496235" cy="90095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Number of Disposal</a:t>
            </a:r>
          </a:p>
        </p:txBody>
      </p:sp>
      <p:sp>
        <p:nvSpPr>
          <p:cNvPr id="4" name="Down Arrow 3"/>
          <p:cNvSpPr/>
          <p:nvPr/>
        </p:nvSpPr>
        <p:spPr>
          <a:xfrm>
            <a:off x="1896035" y="2541495"/>
            <a:ext cx="510989" cy="56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5853952" y="2541493"/>
            <a:ext cx="510989" cy="56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9731187" y="2541492"/>
            <a:ext cx="510989" cy="56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1465729" y="3563467"/>
            <a:ext cx="1411942" cy="98163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 smtClean="0"/>
              <a:t>58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403476" y="3563465"/>
            <a:ext cx="1411942" cy="98163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 smtClean="0"/>
              <a:t>49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9280711" y="3563464"/>
            <a:ext cx="1411942" cy="981637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 smtClean="0"/>
              <a:t>51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4843908" y="5392269"/>
            <a:ext cx="2531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Till 15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May, 2017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900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95" y="35887"/>
            <a:ext cx="10521077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Way Forward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617" y="1240427"/>
            <a:ext cx="11817153" cy="5160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Government has kick started sensitization campaign to encourage businesses for using the facilities available</a:t>
            </a:r>
          </a:p>
          <a:p>
            <a:pPr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High court has merged the court fees and process fees vide notification dated 12.05.2017</a:t>
            </a:r>
          </a:p>
          <a:p>
            <a:pPr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Construction of new and bigger building for commercial court has been started</a:t>
            </a:r>
          </a:p>
          <a:p>
            <a:pPr marL="806450">
              <a:buFont typeface="Wingdings" pitchFamily="2" charset="2"/>
              <a:buChar char="§"/>
            </a:pPr>
            <a:r>
              <a:rPr lang="en-US" sz="2400" dirty="0" smtClean="0"/>
              <a:t>Plot size </a:t>
            </a:r>
            <a:r>
              <a:rPr lang="en-US" sz="2400" dirty="0"/>
              <a:t>1,472 </a:t>
            </a:r>
            <a:r>
              <a:rPr lang="en-US" sz="2400" dirty="0" err="1"/>
              <a:t>Sq</a:t>
            </a:r>
            <a:r>
              <a:rPr lang="en-US" sz="2400" dirty="0"/>
              <a:t> M ( </a:t>
            </a:r>
            <a:r>
              <a:rPr lang="en-US" sz="2400" b="1" dirty="0"/>
              <a:t>15,844Sq Ft</a:t>
            </a:r>
            <a:r>
              <a:rPr lang="en-US" sz="2400" dirty="0"/>
              <a:t>) </a:t>
            </a:r>
          </a:p>
          <a:p>
            <a:pPr marL="806450">
              <a:buFont typeface="Wingdings" pitchFamily="2" charset="2"/>
              <a:buChar char="§"/>
            </a:pPr>
            <a:r>
              <a:rPr lang="en-US" sz="2400" dirty="0"/>
              <a:t>Estimated cost -</a:t>
            </a:r>
            <a:r>
              <a:rPr lang="en-US" sz="2400" dirty="0" smtClean="0"/>
              <a:t> </a:t>
            </a:r>
            <a:r>
              <a:rPr lang="en-US" sz="2400" dirty="0"/>
              <a:t>Rs.</a:t>
            </a:r>
            <a:r>
              <a:rPr lang="en-US" sz="2400" b="1" dirty="0"/>
              <a:t>6.10 </a:t>
            </a:r>
            <a:r>
              <a:rPr lang="en-US" sz="2400" b="1" dirty="0" err="1" smtClean="0"/>
              <a:t>Crore</a:t>
            </a:r>
            <a:endParaRPr lang="en-US" sz="2400" b="1" dirty="0"/>
          </a:p>
          <a:p>
            <a:pPr marL="806450">
              <a:buFont typeface="Wingdings" pitchFamily="2" charset="2"/>
              <a:buChar char="§"/>
            </a:pPr>
            <a:r>
              <a:rPr lang="en-US" sz="2400" dirty="0"/>
              <a:t>Will be located along a 24m wide </a:t>
            </a:r>
            <a:r>
              <a:rPr lang="en-US" sz="2400" dirty="0" smtClean="0"/>
              <a:t>road</a:t>
            </a:r>
            <a:endParaRPr lang="en-US" sz="2400" dirty="0"/>
          </a:p>
          <a:p>
            <a:pPr marL="806450">
              <a:buFont typeface="Wingdings" pitchFamily="2" charset="2"/>
              <a:buChar char="§"/>
            </a:pPr>
            <a:r>
              <a:rPr lang="en-US" sz="2400" dirty="0"/>
              <a:t>It will be a two </a:t>
            </a:r>
            <a:r>
              <a:rPr lang="en-US" sz="2400" dirty="0" err="1"/>
              <a:t>storey</a:t>
            </a:r>
            <a:r>
              <a:rPr lang="en-US" sz="2400" dirty="0"/>
              <a:t> </a:t>
            </a:r>
            <a:r>
              <a:rPr lang="en-US" sz="2400" dirty="0" smtClean="0"/>
              <a:t>building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Features of the proposed </a:t>
            </a:r>
            <a:r>
              <a:rPr lang="en-US" sz="2400" dirty="0" smtClean="0">
                <a:solidFill>
                  <a:prstClr val="black"/>
                </a:solidFill>
              </a:rPr>
              <a:t>building:</a:t>
            </a:r>
            <a:endParaRPr lang="en-US" sz="2400" dirty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/>
              <a:t>Equipped with fire fighting equipment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Lifts ( 02 </a:t>
            </a:r>
            <a:r>
              <a:rPr lang="en-US" dirty="0" err="1"/>
              <a:t>nos</a:t>
            </a:r>
            <a:r>
              <a:rPr lang="en-US" dirty="0"/>
              <a:t>)</a:t>
            </a:r>
            <a:endParaRPr lang="en-IN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Electrical &amp; Lighting Works</a:t>
            </a:r>
            <a:endParaRPr lang="en-IN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24x7 water supply, sewerage &amp; uninterrupted power supply </a:t>
            </a:r>
            <a:endParaRPr lang="en-IN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Compound </a:t>
            </a:r>
            <a:r>
              <a:rPr lang="en-US" dirty="0" smtClean="0"/>
              <a:t>wall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31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646" y="764260"/>
            <a:ext cx="12198350" cy="6082021"/>
          </a:xfrm>
          <a:prstGeom prst="rect">
            <a:avLst/>
          </a:prstGeom>
          <a:solidFill>
            <a:srgbClr val="336699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2" y="2114554"/>
            <a:ext cx="6286500" cy="97872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72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en-IN" sz="720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0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646" y="775981"/>
            <a:ext cx="12198350" cy="6082021"/>
          </a:xfrm>
          <a:prstGeom prst="rect">
            <a:avLst/>
          </a:prstGeom>
          <a:solidFill>
            <a:schemeClr val="tx2"/>
          </a:solidFill>
          <a:ln w="952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8350" cy="775978"/>
          </a:xfrm>
        </p:spPr>
        <p:txBody>
          <a:bodyPr/>
          <a:lstStyle/>
          <a:p>
            <a:r>
              <a:rPr lang="en-US" sz="2800" dirty="0" smtClean="0"/>
              <a:t>    Ease </a:t>
            </a:r>
            <a:r>
              <a:rPr lang="en-US" sz="2800" dirty="0"/>
              <a:t>of Doing </a:t>
            </a:r>
            <a:r>
              <a:rPr lang="en-US" sz="2800" dirty="0" smtClean="0"/>
              <a:t>Business @ CG - Overview</a:t>
            </a:r>
            <a:endParaRPr lang="en-IN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69754"/>
              </p:ext>
            </p:extLst>
          </p:nvPr>
        </p:nvGraphicFramePr>
        <p:xfrm>
          <a:off x="6022252" y="1267402"/>
          <a:ext cx="5566182" cy="169833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832883"/>
                <a:gridCol w="2270479"/>
                <a:gridCol w="1220995"/>
                <a:gridCol w="1241825"/>
              </a:tblGrid>
              <a:tr h="196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 err="1" smtClean="0">
                          <a:solidFill>
                            <a:schemeClr val="tx2"/>
                          </a:solidFill>
                          <a:effectLst/>
                        </a:rPr>
                        <a:t>S.No</a:t>
                      </a: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Particulars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2015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2016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36699"/>
                    </a:solidFill>
                  </a:tcPr>
                </a:tc>
              </a:tr>
              <a:tr h="459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Ranking as per DIPP &amp; World Bank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04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(Out of 32)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04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(Out of 36)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36699"/>
                    </a:solidFill>
                  </a:tcPr>
                </a:tc>
              </a:tr>
              <a:tr h="38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chemeClr val="tx2"/>
                          </a:solidFill>
                          <a:effectLst/>
                        </a:rPr>
                        <a:t>Implementation Scorecard</a:t>
                      </a:r>
                      <a:endParaRPr lang="en-IN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62.45 </a:t>
                      </a:r>
                      <a:r>
                        <a:rPr lang="en-IN" sz="1200" dirty="0" smtClean="0">
                          <a:solidFill>
                            <a:schemeClr val="tx2"/>
                          </a:solidFill>
                          <a:effectLst/>
                        </a:rPr>
                        <a:t>%</a:t>
                      </a:r>
                      <a:br>
                        <a:rPr lang="en-IN" sz="1200" dirty="0" smtClean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IN" sz="1200" dirty="0" smtClean="0">
                          <a:solidFill>
                            <a:schemeClr val="tx2"/>
                          </a:solidFill>
                          <a:effectLst/>
                        </a:rPr>
                        <a:t>(178 Yes)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 smtClean="0">
                          <a:solidFill>
                            <a:schemeClr val="tx2"/>
                          </a:solidFill>
                          <a:effectLst/>
                        </a:rPr>
                        <a:t>97.32%    </a:t>
                      </a:r>
                      <a:br>
                        <a:rPr lang="en-IN" sz="1200" dirty="0" smtClean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IN" sz="1200" dirty="0" smtClean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327 Yes)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36699"/>
                    </a:solidFill>
                  </a:tcPr>
                </a:tc>
              </a:tr>
              <a:tr h="38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chemeClr val="tx2"/>
                          </a:solidFill>
                          <a:effectLst/>
                        </a:rPr>
                        <a:t>Reform points</a:t>
                      </a:r>
                      <a:endParaRPr lang="en-IN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285 reforms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340 reforms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36699"/>
                    </a:solidFill>
                  </a:tcPr>
                </a:tc>
              </a:tr>
              <a:tr h="196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chemeClr val="tx2"/>
                          </a:solidFill>
                          <a:effectLst/>
                        </a:rPr>
                        <a:t>Broad areas</a:t>
                      </a:r>
                      <a:endParaRPr lang="en-IN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8 </a:t>
                      </a:r>
                      <a:r>
                        <a:rPr lang="en-IN" sz="1200" dirty="0" smtClean="0">
                          <a:solidFill>
                            <a:schemeClr val="tx2"/>
                          </a:solidFill>
                          <a:effectLst/>
                        </a:rPr>
                        <a:t>areas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2"/>
                          </a:solidFill>
                          <a:effectLst/>
                        </a:rPr>
                        <a:t>10 </a:t>
                      </a:r>
                      <a:r>
                        <a:rPr lang="en-IN" sz="1200" dirty="0" smtClean="0">
                          <a:solidFill>
                            <a:schemeClr val="tx2"/>
                          </a:solidFill>
                          <a:effectLst/>
                        </a:rPr>
                        <a:t>areas</a:t>
                      </a:r>
                      <a:endParaRPr lang="en-IN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921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22254" y="3134649"/>
            <a:ext cx="56542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1400" dirty="0">
                <a:latin typeface="EYInterstate" panose="020005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As mentioned on the DIPP website out the 10 key reform areas we have 100% implementation in 7 areas</a:t>
            </a:r>
            <a:r>
              <a:rPr lang="en-IN" sz="1400" dirty="0" smtClean="0">
                <a:latin typeface="EYInterstate" panose="020005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N" sz="1400" dirty="0">
              <a:latin typeface="EYInterstate" panose="0200050302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56031921"/>
              </p:ext>
            </p:extLst>
          </p:nvPr>
        </p:nvGraphicFramePr>
        <p:xfrm>
          <a:off x="-617839" y="1652860"/>
          <a:ext cx="7146111" cy="432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55514183"/>
              </p:ext>
            </p:extLst>
          </p:nvPr>
        </p:nvGraphicFramePr>
        <p:xfrm>
          <a:off x="6105526" y="3732725"/>
          <a:ext cx="5087815" cy="263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531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595" y="4337810"/>
            <a:ext cx="9148763" cy="810092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latin typeface="EYInterstate" panose="02000503020000020004" pitchFamily="2" charset="0"/>
              </a:rPr>
              <a:t>Commercial Dispute Resolution Centre at </a:t>
            </a:r>
            <a:r>
              <a:rPr lang="en-US" sz="1800" i="1" dirty="0" err="1" smtClean="0">
                <a:latin typeface="EYInterstate" panose="02000503020000020004" pitchFamily="2" charset="0"/>
              </a:rPr>
              <a:t>Naya</a:t>
            </a:r>
            <a:r>
              <a:rPr lang="en-US" sz="1800" i="1" dirty="0" smtClean="0">
                <a:latin typeface="EYInterstate" panose="02000503020000020004" pitchFamily="2" charset="0"/>
              </a:rPr>
              <a:t> Raipur</a:t>
            </a:r>
            <a:endParaRPr lang="en-IN" sz="1800" i="1" dirty="0">
              <a:latin typeface="EYInterstate" panose="02000503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83" y="5605242"/>
            <a:ext cx="2616551" cy="609601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2" y="5403395"/>
            <a:ext cx="3304472" cy="762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7" name="Picture 6" descr="C:\Users\Shatakshi.Singhania\Pictures\050fee13-b11d-497b-989c-a0ab814b509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4"/>
          <a:stretch/>
        </p:blipFill>
        <p:spPr bwMode="auto">
          <a:xfrm>
            <a:off x="537882" y="1680190"/>
            <a:ext cx="11120717" cy="312041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7882" y="435479"/>
            <a:ext cx="11120717" cy="6183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Commercial Dispute </a:t>
            </a:r>
            <a:r>
              <a:rPr lang="en-US" b="1" dirty="0" smtClean="0">
                <a:solidFill>
                  <a:schemeClr val="accent1"/>
                </a:solidFill>
              </a:rPr>
              <a:t>Resolution Enablers and Paper-less Courts</a:t>
            </a:r>
            <a:endParaRPr lang="en-IN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331894"/>
              </p:ext>
            </p:extLst>
          </p:nvPr>
        </p:nvGraphicFramePr>
        <p:xfrm>
          <a:off x="700485" y="1183625"/>
          <a:ext cx="24265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405199"/>
              </p:ext>
            </p:extLst>
          </p:nvPr>
        </p:nvGraphicFramePr>
        <p:xfrm>
          <a:off x="3570078" y="1183625"/>
          <a:ext cx="24265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40223" y="174233"/>
            <a:ext cx="10521077" cy="662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Infrastructural Advantage</a:t>
            </a:r>
            <a:endParaRPr lang="en-IN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390069"/>
              </p:ext>
            </p:extLst>
          </p:nvPr>
        </p:nvGraphicFramePr>
        <p:xfrm>
          <a:off x="6559809" y="1183625"/>
          <a:ext cx="24265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301977"/>
              </p:ext>
            </p:extLst>
          </p:nvPr>
        </p:nvGraphicFramePr>
        <p:xfrm>
          <a:off x="9509196" y="1183625"/>
          <a:ext cx="24265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704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795" y="2856039"/>
            <a:ext cx="6532762" cy="6183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Journey so far…</a:t>
            </a:r>
            <a:endParaRPr lang="en-IN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000229" y="1588414"/>
            <a:ext cx="4737752" cy="455022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N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795" y="126287"/>
            <a:ext cx="6532762" cy="6183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Identification of Departments</a:t>
            </a:r>
            <a:endParaRPr lang="en-IN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86" y="2877209"/>
            <a:ext cx="1296675" cy="129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1522" y="2011287"/>
            <a:ext cx="216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800" dirty="0" smtClean="0">
                <a:solidFill>
                  <a:srgbClr val="5B9BD5">
                    <a:lumMod val="75000"/>
                  </a:srgbClr>
                </a:solidFill>
              </a:rPr>
              <a:t>Bank</a:t>
            </a:r>
            <a:endParaRPr lang="en-IN" sz="18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9689" y="6205444"/>
            <a:ext cx="248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srgbClr val="5B9BD5">
                    <a:lumMod val="75000"/>
                  </a:srgbClr>
                </a:solidFill>
              </a:rPr>
              <a:t>Industries Department</a:t>
            </a:r>
            <a:endParaRPr lang="en-IN" sz="18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7523" y="3401761"/>
            <a:ext cx="155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800" dirty="0" smtClean="0">
                <a:solidFill>
                  <a:srgbClr val="5B9BD5">
                    <a:lumMod val="75000"/>
                  </a:srgbClr>
                </a:solidFill>
              </a:rPr>
              <a:t>High Court</a:t>
            </a:r>
            <a:endParaRPr lang="en-IN" sz="18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98" y="5557444"/>
            <a:ext cx="1296675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66" y="725492"/>
            <a:ext cx="1296675" cy="12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42" y="3050908"/>
            <a:ext cx="1288800" cy="12881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6265" y="3324687"/>
            <a:ext cx="15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800" dirty="0" smtClean="0">
                <a:solidFill>
                  <a:srgbClr val="5B9BD5">
                    <a:lumMod val="75000"/>
                  </a:srgbClr>
                </a:solidFill>
              </a:rPr>
              <a:t>Stock Holding Corporation</a:t>
            </a:r>
            <a:endParaRPr lang="en-IN" sz="18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2749" y="3482107"/>
            <a:ext cx="184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800" dirty="0" smtClean="0">
                <a:solidFill>
                  <a:srgbClr val="5B9BD5">
                    <a:lumMod val="75000"/>
                  </a:srgbClr>
                </a:solidFill>
              </a:rPr>
              <a:t>Law &amp; Legislative Department</a:t>
            </a:r>
            <a:endParaRPr lang="en-IN" sz="18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683" y="69278"/>
            <a:ext cx="10521077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Challenges Faced</a:t>
            </a:r>
            <a:endParaRPr lang="en-IN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233698" y="1415899"/>
          <a:ext cx="9911158" cy="475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503" y="4140422"/>
            <a:ext cx="682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buFont typeface="Arial" panose="020B0604020202020204" pitchFamily="34" charset="0"/>
              <a:buChar char="•"/>
            </a:pP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3019" y="4140425"/>
            <a:ext cx="4462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prstClr val="black"/>
                </a:solidFill>
              </a:rPr>
              <a:t>Constitution of Bench under relevant section of High Court Act, 2015</a:t>
            </a:r>
            <a:endParaRPr lang="en-IN" sz="1800" dirty="0">
              <a:solidFill>
                <a:prstClr val="black"/>
              </a:solidFill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prstClr val="black"/>
                </a:solidFill>
              </a:rPr>
              <a:t>Infrastructure for commercial court</a:t>
            </a:r>
            <a:endParaRPr lang="en-IN" sz="1800" dirty="0">
              <a:solidFill>
                <a:prstClr val="black"/>
              </a:solidFill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prstClr val="black"/>
                </a:solidFill>
              </a:rPr>
              <a:t>Appointment of judge</a:t>
            </a:r>
            <a:endParaRPr lang="en-IN" sz="1800" dirty="0">
              <a:solidFill>
                <a:prstClr val="black"/>
              </a:solidFill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prstClr val="black"/>
                </a:solidFill>
              </a:rPr>
              <a:t>Defining jurisdiction</a:t>
            </a: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05987" y="3944298"/>
            <a:ext cx="4628838" cy="1930033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N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7603" y="1201095"/>
            <a:ext cx="4628838" cy="2387232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N" sz="18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0772" y="1314095"/>
            <a:ext cx="4462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prstClr val="black"/>
                </a:solidFill>
              </a:rPr>
              <a:t>Bench constituted under section 5(1) of the High Court Act, 2015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prstClr val="black"/>
                </a:solidFill>
              </a:rPr>
              <a:t>Required infrastructure was setup in </a:t>
            </a:r>
            <a:r>
              <a:rPr lang="en-IN" sz="1800" dirty="0" err="1" smtClean="0">
                <a:solidFill>
                  <a:prstClr val="black"/>
                </a:solidFill>
              </a:rPr>
              <a:t>Naya</a:t>
            </a:r>
            <a:r>
              <a:rPr lang="en-IN" sz="1800" dirty="0" smtClean="0">
                <a:solidFill>
                  <a:prstClr val="black"/>
                </a:solidFill>
              </a:rPr>
              <a:t> Raipur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prstClr val="black"/>
                </a:solidFill>
              </a:rPr>
              <a:t>Judge was appointed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prstClr val="black"/>
                </a:solidFill>
              </a:rPr>
              <a:t>Every commercial disputes </a:t>
            </a:r>
            <a:r>
              <a:rPr lang="en-US" sz="1800" dirty="0" smtClean="0">
                <a:solidFill>
                  <a:prstClr val="black"/>
                </a:solidFill>
              </a:rPr>
              <a:t>greater than Rs 1 </a:t>
            </a:r>
            <a:r>
              <a:rPr lang="en-US" sz="1800" dirty="0" err="1" smtClean="0">
                <a:solidFill>
                  <a:prstClr val="black"/>
                </a:solidFill>
              </a:rPr>
              <a:t>crore</a:t>
            </a:r>
            <a:r>
              <a:rPr lang="en-US" sz="1800" dirty="0" smtClean="0">
                <a:solidFill>
                  <a:prstClr val="black"/>
                </a:solidFill>
              </a:rPr>
              <a:t> fall under the jurisdiction of Commercial Court.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endParaRPr lang="en-IN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 flipV="1">
            <a:off x="7845983" y="1293965"/>
            <a:ext cx="62894" cy="5495025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51771" y="1293963"/>
            <a:ext cx="0" cy="5495026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74991" y="126287"/>
            <a:ext cx="7646984" cy="6183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Establishment of Commercial Court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9586" y="3761123"/>
            <a:ext cx="4700971" cy="6742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dirty="0" smtClean="0">
                <a:solidFill>
                  <a:prstClr val="white"/>
                </a:solidFill>
              </a:rPr>
              <a:t>Legal Framework</a:t>
            </a:r>
            <a:endParaRPr lang="en-IN" sz="18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45469" y="3761121"/>
            <a:ext cx="4134207" cy="6742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dirty="0" smtClean="0">
                <a:solidFill>
                  <a:prstClr val="white"/>
                </a:solidFill>
              </a:rPr>
              <a:t>Physical Framework</a:t>
            </a:r>
            <a:endParaRPr lang="en-IN" sz="1800" dirty="0">
              <a:solidFill>
                <a:prstClr val="white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17371160"/>
              </p:ext>
            </p:extLst>
          </p:nvPr>
        </p:nvGraphicFramePr>
        <p:xfrm>
          <a:off x="189877" y="1012065"/>
          <a:ext cx="11832978" cy="136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71721" y="3761120"/>
            <a:ext cx="1979358" cy="6742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dirty="0" smtClean="0">
                <a:solidFill>
                  <a:prstClr val="white"/>
                </a:solidFill>
              </a:rPr>
              <a:t>Coordination</a:t>
            </a:r>
            <a:endParaRPr lang="en-IN" sz="1800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06" y="2564359"/>
            <a:ext cx="720375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29" y="2544530"/>
            <a:ext cx="1068085" cy="72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64" y="2514908"/>
            <a:ext cx="718726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40" y="2514908"/>
            <a:ext cx="720375" cy="72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57" y="2564357"/>
            <a:ext cx="720375" cy="72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1" y="2536168"/>
            <a:ext cx="720375" cy="72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49" y="2536168"/>
            <a:ext cx="720375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6587" y="4761784"/>
            <a:ext cx="26607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Presentation by Industries Department to Chief Secretary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Presentation to Chief Justice of High Court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6387" y="4761784"/>
            <a:ext cx="45051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Under relevant section of High Court Act (2015)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Commercial Court in every district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All of Chhattisgarh defined as a Single District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45469" y="4761784"/>
            <a:ext cx="4252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Greater than </a:t>
            </a:r>
            <a:r>
              <a:rPr lang="en-US" sz="1800" dirty="0" err="1" smtClean="0">
                <a:solidFill>
                  <a:prstClr val="black"/>
                </a:solidFill>
              </a:rPr>
              <a:t>Rs</a:t>
            </a:r>
            <a:r>
              <a:rPr lang="en-US" sz="1800" dirty="0" smtClean="0">
                <a:solidFill>
                  <a:prstClr val="black"/>
                </a:solidFill>
              </a:rPr>
              <a:t> 1 crore. (Pecuniary Jurisdiction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</a:rPr>
              <a:t>E-Stamp </a:t>
            </a:r>
            <a:r>
              <a:rPr lang="en-US" sz="1800" dirty="0" smtClean="0">
                <a:solidFill>
                  <a:prstClr val="black"/>
                </a:solidFill>
              </a:rPr>
              <a:t>/ Digital Signature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Fully Air conditioned, Arbitration Room, Bar room, Video Conference etc.</a:t>
            </a:r>
            <a:endParaRPr lang="en-IN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74991" y="126287"/>
            <a:ext cx="7646984" cy="6183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Court Fee and Process Fee: Online</a:t>
            </a:r>
            <a:endParaRPr lang="en-IN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71506552"/>
              </p:ext>
            </p:extLst>
          </p:nvPr>
        </p:nvGraphicFramePr>
        <p:xfrm>
          <a:off x="2058405" y="4148805"/>
          <a:ext cx="9869138" cy="8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08" y="2086694"/>
            <a:ext cx="720375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05" y="1430407"/>
            <a:ext cx="1068085" cy="72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085" y="1701199"/>
            <a:ext cx="1437452" cy="14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12" y="1430407"/>
            <a:ext cx="720375" cy="72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58" y="2555992"/>
            <a:ext cx="720375" cy="720000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760173714"/>
              </p:ext>
            </p:extLst>
          </p:nvPr>
        </p:nvGraphicFramePr>
        <p:xfrm>
          <a:off x="2058405" y="5348277"/>
          <a:ext cx="9869138" cy="8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81247" y="4158315"/>
            <a:ext cx="1654260" cy="8544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dirty="0" smtClean="0">
                <a:solidFill>
                  <a:prstClr val="white"/>
                </a:solidFill>
              </a:rPr>
              <a:t>Court Fee</a:t>
            </a:r>
            <a:endParaRPr lang="en-IN" sz="18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1248" y="5348277"/>
            <a:ext cx="1654260" cy="8544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dirty="0" smtClean="0">
                <a:solidFill>
                  <a:prstClr val="white"/>
                </a:solidFill>
              </a:rPr>
              <a:t>Process Fee</a:t>
            </a:r>
            <a:endParaRPr lang="en-IN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" y="1726694"/>
            <a:ext cx="1440750" cy="1440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27" idx="3"/>
            <a:endCxn id="28" idx="1"/>
          </p:cNvCxnSpPr>
          <p:nvPr/>
        </p:nvCxnSpPr>
        <p:spPr>
          <a:xfrm flipV="1">
            <a:off x="2621282" y="1790410"/>
            <a:ext cx="653122" cy="656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3"/>
            <a:endCxn id="32" idx="1"/>
          </p:cNvCxnSpPr>
          <p:nvPr/>
        </p:nvCxnSpPr>
        <p:spPr>
          <a:xfrm>
            <a:off x="2621282" y="2446694"/>
            <a:ext cx="826976" cy="46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3"/>
            <a:endCxn id="31" idx="1"/>
          </p:cNvCxnSpPr>
          <p:nvPr/>
        </p:nvCxnSpPr>
        <p:spPr>
          <a:xfrm>
            <a:off x="4342489" y="1790407"/>
            <a:ext cx="653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12" y="2570325"/>
            <a:ext cx="720375" cy="720000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32" idx="3"/>
            <a:endCxn id="18" idx="1"/>
          </p:cNvCxnSpPr>
          <p:nvPr/>
        </p:nvCxnSpPr>
        <p:spPr>
          <a:xfrm>
            <a:off x="4168635" y="2915995"/>
            <a:ext cx="826977" cy="14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9" y="1668474"/>
            <a:ext cx="4134127" cy="1440000"/>
          </a:xfrm>
          <a:prstGeom prst="rect">
            <a:avLst/>
          </a:prstGeom>
        </p:spPr>
      </p:pic>
      <p:cxnSp>
        <p:nvCxnSpPr>
          <p:cNvPr id="56" name="Straight Arrow Connector 55"/>
          <p:cNvCxnSpPr>
            <a:stCxn id="31" idx="3"/>
            <a:endCxn id="55" idx="1"/>
          </p:cNvCxnSpPr>
          <p:nvPr/>
        </p:nvCxnSpPr>
        <p:spPr>
          <a:xfrm>
            <a:off x="5715986" y="1790409"/>
            <a:ext cx="653122" cy="59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" idx="3"/>
            <a:endCxn id="55" idx="1"/>
          </p:cNvCxnSpPr>
          <p:nvPr/>
        </p:nvCxnSpPr>
        <p:spPr>
          <a:xfrm flipV="1">
            <a:off x="5715986" y="2388477"/>
            <a:ext cx="653122" cy="541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13262" y="1119243"/>
            <a:ext cx="119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black"/>
                </a:solidFill>
              </a:rPr>
              <a:t>High Court</a:t>
            </a: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60615" y="1115833"/>
            <a:ext cx="128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black"/>
                </a:solidFill>
              </a:rPr>
              <a:t>Notification</a:t>
            </a: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66661" y="3203556"/>
            <a:ext cx="18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black"/>
                </a:solidFill>
              </a:rPr>
              <a:t>Payment Gateway</a:t>
            </a: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10566" y="3213606"/>
            <a:ext cx="71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black"/>
                </a:solidFill>
              </a:rPr>
              <a:t>SHCIL</a:t>
            </a: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79157" y="3105659"/>
            <a:ext cx="71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black"/>
                </a:solidFill>
              </a:rPr>
              <a:t>SHCIL</a:t>
            </a: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02671" y="1668474"/>
            <a:ext cx="146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black"/>
                </a:solidFill>
              </a:rPr>
              <a:t>Bank Account</a:t>
            </a:r>
            <a:endParaRPr lang="en-IN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0.xml><?xml version="1.0" encoding="utf-8"?>
<a:theme xmlns:a="http://schemas.openxmlformats.org/drawingml/2006/main" name="3_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1.xml><?xml version="1.0" encoding="utf-8"?>
<a:theme xmlns:a="http://schemas.openxmlformats.org/drawingml/2006/main" name="4_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Y regular presentation_Widescreen_2010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1_EY regular presentation_Widescreen_2010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2_EY regular presentation_Widescreen_2010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3_EY regular presentation_Widescreen_2010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6.xml><?xml version="1.0" encoding="utf-8"?>
<a:theme xmlns:a="http://schemas.openxmlformats.org/drawingml/2006/main" name="4_EY regular presentation_Widescreen_2010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7.xml><?xml version="1.0" encoding="utf-8"?>
<a:theme xmlns:a="http://schemas.openxmlformats.org/drawingml/2006/main" name="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8.xml><?xml version="1.0" encoding="utf-8"?>
<a:theme xmlns:a="http://schemas.openxmlformats.org/drawingml/2006/main" name="2_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9.xml><?xml version="1.0" encoding="utf-8"?>
<a:theme xmlns:a="http://schemas.openxmlformats.org/drawingml/2006/main" name="5_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43618</TotalTime>
  <Words>627</Words>
  <Application>Microsoft Office PowerPoint</Application>
  <PresentationFormat>Custom</PresentationFormat>
  <Paragraphs>159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1_EY light projection</vt:lpstr>
      <vt:lpstr>EY regular presentation_Widescreen_2010</vt:lpstr>
      <vt:lpstr>1_EY regular presentation_Widescreen_2010</vt:lpstr>
      <vt:lpstr>2_EY regular presentation_Widescreen_2010</vt:lpstr>
      <vt:lpstr>3_EY regular presentation_Widescreen_2010</vt:lpstr>
      <vt:lpstr>4_EY regular presentation_Widescreen_2010</vt:lpstr>
      <vt:lpstr>EY regular presentation_2010</vt:lpstr>
      <vt:lpstr>2_EY light projection</vt:lpstr>
      <vt:lpstr>5_EY light projection</vt:lpstr>
      <vt:lpstr>3_EY light projection</vt:lpstr>
      <vt:lpstr>4_EY light projection</vt:lpstr>
      <vt:lpstr>Office Theme</vt:lpstr>
      <vt:lpstr>1_Office Theme</vt:lpstr>
      <vt:lpstr>think-cell Slide</vt:lpstr>
      <vt:lpstr>PowerPoint Presentation</vt:lpstr>
      <vt:lpstr>    Ease of Doing Business @ CG - Overview</vt:lpstr>
      <vt:lpstr>Commercial Dispute Resolution Centre at Naya Raipur</vt:lpstr>
      <vt:lpstr>PowerPoint Presentation</vt:lpstr>
      <vt:lpstr>Journey so far…</vt:lpstr>
      <vt:lpstr>Identification of Departments</vt:lpstr>
      <vt:lpstr>Challenges Faced</vt:lpstr>
      <vt:lpstr>Establishment of Commercial Court</vt:lpstr>
      <vt:lpstr>Court Fee and Process Fee: Online</vt:lpstr>
      <vt:lpstr>Identify steps in Manual Process</vt:lpstr>
      <vt:lpstr>Develop Online Modules</vt:lpstr>
      <vt:lpstr>Outcome</vt:lpstr>
      <vt:lpstr>Way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(Arial bold 30 point)</dc:title>
  <dc:creator>john.clements</dc:creator>
  <cp:lastModifiedBy>Sheetal Verma</cp:lastModifiedBy>
  <cp:revision>3777</cp:revision>
  <cp:lastPrinted>2016-02-12T09:11:36Z</cp:lastPrinted>
  <dcterms:created xsi:type="dcterms:W3CDTF">2013-03-20T14:10:56Z</dcterms:created>
  <dcterms:modified xsi:type="dcterms:W3CDTF">2017-05-23T15:41:41Z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Rs.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2017-05-23T01:38:27Z</vt:filetime>
  </property>
</Properties>
</file>