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4"/>
  </p:handoutMasterIdLst>
  <p:sldIdLst>
    <p:sldId id="256" r:id="rId2"/>
    <p:sldId id="291" r:id="rId3"/>
    <p:sldId id="288" r:id="rId4"/>
    <p:sldId id="282" r:id="rId5"/>
    <p:sldId id="286" r:id="rId6"/>
    <p:sldId id="293" r:id="rId7"/>
    <p:sldId id="277" r:id="rId8"/>
    <p:sldId id="284" r:id="rId9"/>
    <p:sldId id="295" r:id="rId10"/>
    <p:sldId id="296" r:id="rId11"/>
    <p:sldId id="294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417" autoAdjust="0"/>
  </p:normalViewPr>
  <p:slideViewPr>
    <p:cSldViewPr>
      <p:cViewPr varScale="1">
        <p:scale>
          <a:sx n="68" d="100"/>
          <a:sy n="68" d="100"/>
        </p:scale>
        <p:origin x="12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9BB18-D9AC-4FC2-9AE2-4D33CE468119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EB1ED623-D5B8-4DA0-A80F-FC216D35EDC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Factories Act</a:t>
          </a:r>
          <a:endParaRPr lang="en-IN" sz="2000" dirty="0">
            <a:solidFill>
              <a:schemeClr val="bg1"/>
            </a:solidFill>
          </a:endParaRPr>
        </a:p>
      </dgm:t>
    </dgm:pt>
    <dgm:pt modelId="{5D017643-1DF9-4F20-ACDB-EAE188D8F0F4}" type="parTrans" cxnId="{9D82A800-03C2-4EE9-BDD1-F8D6097AC023}">
      <dgm:prSet/>
      <dgm:spPr/>
      <dgm:t>
        <a:bodyPr/>
        <a:lstStyle/>
        <a:p>
          <a:endParaRPr lang="en-IN"/>
        </a:p>
      </dgm:t>
    </dgm:pt>
    <dgm:pt modelId="{E92E665F-5A07-4096-9E2F-B6A8EC82235E}" type="sibTrans" cxnId="{9D82A800-03C2-4EE9-BDD1-F8D6097AC023}">
      <dgm:prSet/>
      <dgm:spPr/>
      <dgm:t>
        <a:bodyPr/>
        <a:lstStyle/>
        <a:p>
          <a:endParaRPr lang="en-IN"/>
        </a:p>
      </dgm:t>
    </dgm:pt>
    <dgm:pt modelId="{5229ECB3-6761-4398-8648-A5F97982E19D}">
      <dgm:prSet phldrT="[Text]"/>
      <dgm:spPr/>
      <dgm:t>
        <a:bodyPr/>
        <a:lstStyle/>
        <a:p>
          <a:r>
            <a:rPr lang="en-US" dirty="0" smtClean="0"/>
            <a:t>Map Approval </a:t>
          </a:r>
          <a:endParaRPr lang="en-IN" dirty="0"/>
        </a:p>
      </dgm:t>
    </dgm:pt>
    <dgm:pt modelId="{0F3C4E6B-467F-4CA1-9951-AB837D089D96}" type="parTrans" cxnId="{EA448372-DE15-4BE5-B56C-98990C205845}">
      <dgm:prSet/>
      <dgm:spPr/>
      <dgm:t>
        <a:bodyPr/>
        <a:lstStyle/>
        <a:p>
          <a:endParaRPr lang="en-IN"/>
        </a:p>
      </dgm:t>
    </dgm:pt>
    <dgm:pt modelId="{81298BB1-970C-48E7-8CFB-CAC7FE3E077C}" type="sibTrans" cxnId="{EA448372-DE15-4BE5-B56C-98990C205845}">
      <dgm:prSet/>
      <dgm:spPr/>
      <dgm:t>
        <a:bodyPr/>
        <a:lstStyle/>
        <a:p>
          <a:endParaRPr lang="en-IN"/>
        </a:p>
      </dgm:t>
    </dgm:pt>
    <dgm:pt modelId="{619C4D88-0BD2-4E30-9274-7600EFDC028E}">
      <dgm:prSet phldrT="[Text]"/>
      <dgm:spPr/>
      <dgm:t>
        <a:bodyPr/>
        <a:lstStyle/>
        <a:p>
          <a:r>
            <a:rPr lang="en-US" dirty="0" err="1" smtClean="0"/>
            <a:t>Licence</a:t>
          </a:r>
          <a:r>
            <a:rPr lang="en-US" dirty="0" smtClean="0"/>
            <a:t> : Registration | Renewal | Reinstate | Amendment </a:t>
          </a:r>
          <a:endParaRPr lang="en-IN" dirty="0"/>
        </a:p>
      </dgm:t>
    </dgm:pt>
    <dgm:pt modelId="{30B2905B-67EF-449A-9196-0C20271AEED6}" type="parTrans" cxnId="{21BB084B-F38F-4782-BF77-435529E1C048}">
      <dgm:prSet/>
      <dgm:spPr/>
      <dgm:t>
        <a:bodyPr/>
        <a:lstStyle/>
        <a:p>
          <a:endParaRPr lang="en-IN"/>
        </a:p>
      </dgm:t>
    </dgm:pt>
    <dgm:pt modelId="{8BEB50AA-EA6C-467F-8EAD-893422A06780}" type="sibTrans" cxnId="{21BB084B-F38F-4782-BF77-435529E1C048}">
      <dgm:prSet/>
      <dgm:spPr/>
      <dgm:t>
        <a:bodyPr/>
        <a:lstStyle/>
        <a:p>
          <a:endParaRPr lang="en-IN"/>
        </a:p>
      </dgm:t>
    </dgm:pt>
    <dgm:pt modelId="{82B83748-18F2-4814-8EA9-719B8DF3FA9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Boiler Act</a:t>
          </a:r>
          <a:endParaRPr lang="en-IN" sz="2000" dirty="0">
            <a:solidFill>
              <a:schemeClr val="bg1"/>
            </a:solidFill>
          </a:endParaRPr>
        </a:p>
      </dgm:t>
    </dgm:pt>
    <dgm:pt modelId="{84AA8B86-E52C-4E1E-9FF9-D30BFA52A70F}" type="parTrans" cxnId="{280FF283-6326-463F-A7E4-3ECD50ED5347}">
      <dgm:prSet/>
      <dgm:spPr/>
      <dgm:t>
        <a:bodyPr/>
        <a:lstStyle/>
        <a:p>
          <a:endParaRPr lang="en-IN"/>
        </a:p>
      </dgm:t>
    </dgm:pt>
    <dgm:pt modelId="{46003A62-3223-4341-B8D8-AE17575ABF27}" type="sibTrans" cxnId="{280FF283-6326-463F-A7E4-3ECD50ED5347}">
      <dgm:prSet/>
      <dgm:spPr/>
      <dgm:t>
        <a:bodyPr/>
        <a:lstStyle/>
        <a:p>
          <a:endParaRPr lang="en-IN"/>
        </a:p>
      </dgm:t>
    </dgm:pt>
    <dgm:pt modelId="{1D9B1B39-888C-44C5-A285-77EE9245CF59}">
      <dgm:prSet phldrT="[Text]"/>
      <dgm:spPr/>
      <dgm:t>
        <a:bodyPr/>
        <a:lstStyle/>
        <a:p>
          <a:r>
            <a:rPr lang="en-US" dirty="0" smtClean="0"/>
            <a:t>Registration | Renewal</a:t>
          </a:r>
          <a:endParaRPr lang="en-IN" dirty="0"/>
        </a:p>
      </dgm:t>
    </dgm:pt>
    <dgm:pt modelId="{9C781B15-DB79-4C46-99F0-C8AC12AEC2AE}" type="parTrans" cxnId="{68919EA2-32D3-4528-A5CC-A33E90195C8D}">
      <dgm:prSet/>
      <dgm:spPr/>
      <dgm:t>
        <a:bodyPr/>
        <a:lstStyle/>
        <a:p>
          <a:endParaRPr lang="en-IN"/>
        </a:p>
      </dgm:t>
    </dgm:pt>
    <dgm:pt modelId="{602D09C4-9C18-4E58-A9B2-8D83B83DBFC6}" type="sibTrans" cxnId="{68919EA2-32D3-4528-A5CC-A33E90195C8D}">
      <dgm:prSet/>
      <dgm:spPr/>
      <dgm:t>
        <a:bodyPr/>
        <a:lstStyle/>
        <a:p>
          <a:endParaRPr lang="en-IN"/>
        </a:p>
      </dgm:t>
    </dgm:pt>
    <dgm:pt modelId="{70A54938-E17D-44B8-AB91-A988B23C0D0E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Other </a:t>
          </a:r>
          <a:r>
            <a:rPr lang="en-US" sz="1800" dirty="0" err="1" smtClean="0">
              <a:solidFill>
                <a:schemeClr val="bg1"/>
              </a:solidFill>
            </a:rPr>
            <a:t>Labour</a:t>
          </a:r>
          <a:r>
            <a:rPr lang="en-US" sz="1800" dirty="0" smtClean="0">
              <a:solidFill>
                <a:schemeClr val="bg1"/>
              </a:solidFill>
            </a:rPr>
            <a:t> Laws</a:t>
          </a:r>
          <a:endParaRPr lang="en-IN" sz="1800" dirty="0">
            <a:solidFill>
              <a:schemeClr val="bg1"/>
            </a:solidFill>
          </a:endParaRPr>
        </a:p>
      </dgm:t>
    </dgm:pt>
    <dgm:pt modelId="{CCC2F05B-A022-421F-9DF3-A5B7ED7249B0}" type="parTrans" cxnId="{C2D451D7-790B-4881-A9D9-005E5ED245AB}">
      <dgm:prSet/>
      <dgm:spPr/>
      <dgm:t>
        <a:bodyPr/>
        <a:lstStyle/>
        <a:p>
          <a:endParaRPr lang="en-IN"/>
        </a:p>
      </dgm:t>
    </dgm:pt>
    <dgm:pt modelId="{A09FC00F-19F2-4600-888F-D1FABCA325EC}" type="sibTrans" cxnId="{C2D451D7-790B-4881-A9D9-005E5ED245AB}">
      <dgm:prSet/>
      <dgm:spPr/>
      <dgm:t>
        <a:bodyPr/>
        <a:lstStyle/>
        <a:p>
          <a:endParaRPr lang="en-IN"/>
        </a:p>
      </dgm:t>
    </dgm:pt>
    <dgm:pt modelId="{BA93D2E3-77E0-4306-8268-8356044EF830}">
      <dgm:prSet phldrT="[Text]"/>
      <dgm:spPr/>
      <dgm:t>
        <a:bodyPr/>
        <a:lstStyle/>
        <a:p>
          <a:pPr>
            <a:lnSpc>
              <a:spcPct val="120000"/>
            </a:lnSpc>
          </a:pPr>
          <a:r>
            <a:rPr lang="en-US" dirty="0" smtClean="0"/>
            <a:t>Shops &amp; Establishment Act : Registration | Amendment</a:t>
          </a:r>
          <a:endParaRPr lang="en-IN" dirty="0"/>
        </a:p>
      </dgm:t>
    </dgm:pt>
    <dgm:pt modelId="{6183C548-938F-407F-9249-09E95FBDA875}" type="parTrans" cxnId="{6A0E6F5F-A5AB-489E-9FB2-406F757E46BC}">
      <dgm:prSet/>
      <dgm:spPr/>
      <dgm:t>
        <a:bodyPr/>
        <a:lstStyle/>
        <a:p>
          <a:endParaRPr lang="en-IN"/>
        </a:p>
      </dgm:t>
    </dgm:pt>
    <dgm:pt modelId="{66638E7E-C167-4E5A-B77A-1ADAC2F04224}" type="sibTrans" cxnId="{6A0E6F5F-A5AB-489E-9FB2-406F757E46BC}">
      <dgm:prSet/>
      <dgm:spPr/>
      <dgm:t>
        <a:bodyPr/>
        <a:lstStyle/>
        <a:p>
          <a:endParaRPr lang="en-IN"/>
        </a:p>
      </dgm:t>
    </dgm:pt>
    <dgm:pt modelId="{13A09DCC-12CC-429E-B168-1146B4849FE8}">
      <dgm:prSet phldrT="[Text]"/>
      <dgm:spPr/>
      <dgm:t>
        <a:bodyPr/>
        <a:lstStyle/>
        <a:p>
          <a:pPr>
            <a:lnSpc>
              <a:spcPct val="120000"/>
            </a:lnSpc>
          </a:pPr>
          <a:r>
            <a:rPr lang="en-US" dirty="0" smtClean="0"/>
            <a:t>Contract </a:t>
          </a:r>
          <a:r>
            <a:rPr lang="en-US" dirty="0" err="1" smtClean="0"/>
            <a:t>Labour</a:t>
          </a:r>
          <a:r>
            <a:rPr lang="en-US" dirty="0" smtClean="0"/>
            <a:t> Act : Principal Employer  - Registration, Amendment | Contractor – </a:t>
          </a:r>
          <a:r>
            <a:rPr lang="en-US" dirty="0" err="1" smtClean="0"/>
            <a:t>Licence</a:t>
          </a:r>
          <a:r>
            <a:rPr lang="en-US" dirty="0" smtClean="0"/>
            <a:t>, Renewal, Amendment</a:t>
          </a:r>
          <a:endParaRPr lang="en-IN" dirty="0"/>
        </a:p>
      </dgm:t>
    </dgm:pt>
    <dgm:pt modelId="{785A76DB-AAA8-40D2-AD9A-7C3C2AED0A42}" type="parTrans" cxnId="{ACEFD8B5-3636-4272-89D5-8AF9997EDF41}">
      <dgm:prSet/>
      <dgm:spPr/>
      <dgm:t>
        <a:bodyPr/>
        <a:lstStyle/>
        <a:p>
          <a:endParaRPr lang="en-IN"/>
        </a:p>
      </dgm:t>
    </dgm:pt>
    <dgm:pt modelId="{DEBDC37F-2583-4B7C-907E-30D84EE4F31E}" type="sibTrans" cxnId="{ACEFD8B5-3636-4272-89D5-8AF9997EDF41}">
      <dgm:prSet/>
      <dgm:spPr/>
      <dgm:t>
        <a:bodyPr/>
        <a:lstStyle/>
        <a:p>
          <a:endParaRPr lang="en-IN"/>
        </a:p>
      </dgm:t>
    </dgm:pt>
    <dgm:pt modelId="{D77EDBB0-34E8-4547-AEC4-EA6EBDD63802}">
      <dgm:prSet phldrT="[Text]"/>
      <dgm:spPr/>
      <dgm:t>
        <a:bodyPr/>
        <a:lstStyle/>
        <a:p>
          <a:r>
            <a:rPr lang="en-US" dirty="0" smtClean="0"/>
            <a:t>Manufacturer | Erector | Repairer </a:t>
          </a:r>
          <a:endParaRPr lang="en-IN" dirty="0"/>
        </a:p>
      </dgm:t>
    </dgm:pt>
    <dgm:pt modelId="{993FDA5F-5C78-478F-9C0D-E86F2D6CBD2C}" type="parTrans" cxnId="{18D5AB95-CC7D-4D7F-B92C-29547A234C58}">
      <dgm:prSet/>
      <dgm:spPr/>
      <dgm:t>
        <a:bodyPr/>
        <a:lstStyle/>
        <a:p>
          <a:endParaRPr lang="en-IN"/>
        </a:p>
      </dgm:t>
    </dgm:pt>
    <dgm:pt modelId="{B468AC7C-56F4-407B-9671-5E5A1CCF644C}" type="sibTrans" cxnId="{18D5AB95-CC7D-4D7F-B92C-29547A234C58}">
      <dgm:prSet/>
      <dgm:spPr/>
      <dgm:t>
        <a:bodyPr/>
        <a:lstStyle/>
        <a:p>
          <a:endParaRPr lang="en-IN"/>
        </a:p>
      </dgm:t>
    </dgm:pt>
    <dgm:pt modelId="{48E98E32-6717-4B6A-83E6-0E5B711F8E4C}">
      <dgm:prSet phldrT="[Text]"/>
      <dgm:spPr/>
      <dgm:t>
        <a:bodyPr/>
        <a:lstStyle/>
        <a:p>
          <a:pPr>
            <a:lnSpc>
              <a:spcPct val="120000"/>
            </a:lnSpc>
          </a:pPr>
          <a:r>
            <a:rPr lang="en-US" dirty="0" smtClean="0"/>
            <a:t>Building &amp; Other Construction Workers Act : Registration | Amendment</a:t>
          </a:r>
          <a:endParaRPr lang="en-IN" dirty="0"/>
        </a:p>
      </dgm:t>
    </dgm:pt>
    <dgm:pt modelId="{5CB13D90-F4AA-40D2-8208-AD2D37C7E72A}" type="parTrans" cxnId="{F0FCD80C-DD02-4D2B-A65A-2AA0950263A6}">
      <dgm:prSet/>
      <dgm:spPr/>
      <dgm:t>
        <a:bodyPr/>
        <a:lstStyle/>
        <a:p>
          <a:endParaRPr lang="en-IN"/>
        </a:p>
      </dgm:t>
    </dgm:pt>
    <dgm:pt modelId="{821C6D8C-2F2A-4AE7-BF76-586AC1C038E4}" type="sibTrans" cxnId="{F0FCD80C-DD02-4D2B-A65A-2AA0950263A6}">
      <dgm:prSet/>
      <dgm:spPr/>
      <dgm:t>
        <a:bodyPr/>
        <a:lstStyle/>
        <a:p>
          <a:endParaRPr lang="en-IN"/>
        </a:p>
      </dgm:t>
    </dgm:pt>
    <dgm:pt modelId="{B2537059-7D4D-430E-9AA8-B07DF5A47869}" type="pres">
      <dgm:prSet presAssocID="{B2C9BB18-D9AC-4FC2-9AE2-4D33CE4681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080C4A9-6AFD-4029-9724-DDCAD4E2A2CA}" type="pres">
      <dgm:prSet presAssocID="{EB1ED623-D5B8-4DA0-A80F-FC216D35EDC6}" presName="linNode" presStyleCnt="0"/>
      <dgm:spPr/>
    </dgm:pt>
    <dgm:pt modelId="{33D77722-ED07-449C-A033-7AE974DB9AD2}" type="pres">
      <dgm:prSet presAssocID="{EB1ED623-D5B8-4DA0-A80F-FC216D35EDC6}" presName="parentText" presStyleLbl="node1" presStyleIdx="0" presStyleCnt="3" custScaleX="5196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9BDEB4C-40BA-41D1-B79D-A81527D5A5B7}" type="pres">
      <dgm:prSet presAssocID="{EB1ED623-D5B8-4DA0-A80F-FC216D35EDC6}" presName="descendantText" presStyleLbl="alignAccFollowNode1" presStyleIdx="0" presStyleCnt="3" custScaleX="1196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656BD81-E6E9-40F4-A6FB-F5604B0E784E}" type="pres">
      <dgm:prSet presAssocID="{E92E665F-5A07-4096-9E2F-B6A8EC82235E}" presName="sp" presStyleCnt="0"/>
      <dgm:spPr/>
    </dgm:pt>
    <dgm:pt modelId="{033BF5F1-FCA2-4683-8270-1A16C3FB9238}" type="pres">
      <dgm:prSet presAssocID="{82B83748-18F2-4814-8EA9-719B8DF3FA91}" presName="linNode" presStyleCnt="0"/>
      <dgm:spPr/>
    </dgm:pt>
    <dgm:pt modelId="{43506465-5D81-47AE-8CD0-71B4CE120ED6}" type="pres">
      <dgm:prSet presAssocID="{82B83748-18F2-4814-8EA9-719B8DF3FA91}" presName="parentText" presStyleLbl="node1" presStyleIdx="1" presStyleCnt="3" custScaleX="5196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3600189-8826-4DAC-B4AD-28CF1FD0E0AA}" type="pres">
      <dgm:prSet presAssocID="{82B83748-18F2-4814-8EA9-719B8DF3FA91}" presName="descendantText" presStyleLbl="alignAccFollowNode1" presStyleIdx="1" presStyleCnt="3" custScaleX="1196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10EBE1C-997F-4BC3-B0F5-F5451AAEBAE6}" type="pres">
      <dgm:prSet presAssocID="{46003A62-3223-4341-B8D8-AE17575ABF27}" presName="sp" presStyleCnt="0"/>
      <dgm:spPr/>
    </dgm:pt>
    <dgm:pt modelId="{174C7F30-842B-4663-BCDD-4B4EF5604948}" type="pres">
      <dgm:prSet presAssocID="{70A54938-E17D-44B8-AB91-A988B23C0D0E}" presName="linNode" presStyleCnt="0"/>
      <dgm:spPr/>
    </dgm:pt>
    <dgm:pt modelId="{1A817DCF-109D-4CDC-831D-A12DEDA04D1F}" type="pres">
      <dgm:prSet presAssocID="{70A54938-E17D-44B8-AB91-A988B23C0D0E}" presName="parentText" presStyleLbl="node1" presStyleIdx="2" presStyleCnt="3" custScaleX="5196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272F3F2-CD76-4E20-9285-50D63E061192}" type="pres">
      <dgm:prSet presAssocID="{70A54938-E17D-44B8-AB91-A988B23C0D0E}" presName="descendantText" presStyleLbl="alignAccFollowNode1" presStyleIdx="2" presStyleCnt="3" custScaleX="1196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0FCD80C-DD02-4D2B-A65A-2AA0950263A6}" srcId="{70A54938-E17D-44B8-AB91-A988B23C0D0E}" destId="{48E98E32-6717-4B6A-83E6-0E5B711F8E4C}" srcOrd="2" destOrd="0" parTransId="{5CB13D90-F4AA-40D2-8208-AD2D37C7E72A}" sibTransId="{821C6D8C-2F2A-4AE7-BF76-586AC1C038E4}"/>
    <dgm:cxn modelId="{9D82A800-03C2-4EE9-BDD1-F8D6097AC023}" srcId="{B2C9BB18-D9AC-4FC2-9AE2-4D33CE468119}" destId="{EB1ED623-D5B8-4DA0-A80F-FC216D35EDC6}" srcOrd="0" destOrd="0" parTransId="{5D017643-1DF9-4F20-ACDB-EAE188D8F0F4}" sibTransId="{E92E665F-5A07-4096-9E2F-B6A8EC82235E}"/>
    <dgm:cxn modelId="{2C8B92DC-9361-4BCD-B2E2-EB858ED26189}" type="presOf" srcId="{B2C9BB18-D9AC-4FC2-9AE2-4D33CE468119}" destId="{B2537059-7D4D-430E-9AA8-B07DF5A47869}" srcOrd="0" destOrd="0" presId="urn:microsoft.com/office/officeart/2005/8/layout/vList5"/>
    <dgm:cxn modelId="{B630B657-146B-4C46-AECE-B6D926C2854F}" type="presOf" srcId="{70A54938-E17D-44B8-AB91-A988B23C0D0E}" destId="{1A817DCF-109D-4CDC-831D-A12DEDA04D1F}" srcOrd="0" destOrd="0" presId="urn:microsoft.com/office/officeart/2005/8/layout/vList5"/>
    <dgm:cxn modelId="{1B8DA827-9836-4E06-927F-D4DE1064F224}" type="presOf" srcId="{EB1ED623-D5B8-4DA0-A80F-FC216D35EDC6}" destId="{33D77722-ED07-449C-A033-7AE974DB9AD2}" srcOrd="0" destOrd="0" presId="urn:microsoft.com/office/officeart/2005/8/layout/vList5"/>
    <dgm:cxn modelId="{587FEB1D-505C-429A-9038-7E0F6BEF8B27}" type="presOf" srcId="{82B83748-18F2-4814-8EA9-719B8DF3FA91}" destId="{43506465-5D81-47AE-8CD0-71B4CE120ED6}" srcOrd="0" destOrd="0" presId="urn:microsoft.com/office/officeart/2005/8/layout/vList5"/>
    <dgm:cxn modelId="{A1255346-CD80-40BE-B027-4D47A850DBC3}" type="presOf" srcId="{1D9B1B39-888C-44C5-A285-77EE9245CF59}" destId="{73600189-8826-4DAC-B4AD-28CF1FD0E0AA}" srcOrd="0" destOrd="0" presId="urn:microsoft.com/office/officeart/2005/8/layout/vList5"/>
    <dgm:cxn modelId="{91E9D310-5397-4889-8009-6A27AB74B0D0}" type="presOf" srcId="{D77EDBB0-34E8-4547-AEC4-EA6EBDD63802}" destId="{73600189-8826-4DAC-B4AD-28CF1FD0E0AA}" srcOrd="0" destOrd="1" presId="urn:microsoft.com/office/officeart/2005/8/layout/vList5"/>
    <dgm:cxn modelId="{EA448372-DE15-4BE5-B56C-98990C205845}" srcId="{EB1ED623-D5B8-4DA0-A80F-FC216D35EDC6}" destId="{5229ECB3-6761-4398-8648-A5F97982E19D}" srcOrd="0" destOrd="0" parTransId="{0F3C4E6B-467F-4CA1-9951-AB837D089D96}" sibTransId="{81298BB1-970C-48E7-8CFB-CAC7FE3E077C}"/>
    <dgm:cxn modelId="{ACEFD8B5-3636-4272-89D5-8AF9997EDF41}" srcId="{70A54938-E17D-44B8-AB91-A988B23C0D0E}" destId="{13A09DCC-12CC-429E-B168-1146B4849FE8}" srcOrd="1" destOrd="0" parTransId="{785A76DB-AAA8-40D2-AD9A-7C3C2AED0A42}" sibTransId="{DEBDC37F-2583-4B7C-907E-30D84EE4F31E}"/>
    <dgm:cxn modelId="{372144A4-E6E1-42FC-92BA-E6727B3BF2FB}" type="presOf" srcId="{48E98E32-6717-4B6A-83E6-0E5B711F8E4C}" destId="{5272F3F2-CD76-4E20-9285-50D63E061192}" srcOrd="0" destOrd="2" presId="urn:microsoft.com/office/officeart/2005/8/layout/vList5"/>
    <dgm:cxn modelId="{68919EA2-32D3-4528-A5CC-A33E90195C8D}" srcId="{82B83748-18F2-4814-8EA9-719B8DF3FA91}" destId="{1D9B1B39-888C-44C5-A285-77EE9245CF59}" srcOrd="0" destOrd="0" parTransId="{9C781B15-DB79-4C46-99F0-C8AC12AEC2AE}" sibTransId="{602D09C4-9C18-4E58-A9B2-8D83B83DBFC6}"/>
    <dgm:cxn modelId="{21BB084B-F38F-4782-BF77-435529E1C048}" srcId="{EB1ED623-D5B8-4DA0-A80F-FC216D35EDC6}" destId="{619C4D88-0BD2-4E30-9274-7600EFDC028E}" srcOrd="1" destOrd="0" parTransId="{30B2905B-67EF-449A-9196-0C20271AEED6}" sibTransId="{8BEB50AA-EA6C-467F-8EAD-893422A06780}"/>
    <dgm:cxn modelId="{6A0E6F5F-A5AB-489E-9FB2-406F757E46BC}" srcId="{70A54938-E17D-44B8-AB91-A988B23C0D0E}" destId="{BA93D2E3-77E0-4306-8268-8356044EF830}" srcOrd="0" destOrd="0" parTransId="{6183C548-938F-407F-9249-09E95FBDA875}" sibTransId="{66638E7E-C167-4E5A-B77A-1ADAC2F04224}"/>
    <dgm:cxn modelId="{606D2F6F-C3AA-4C7A-901F-F8D42EB76090}" type="presOf" srcId="{BA93D2E3-77E0-4306-8268-8356044EF830}" destId="{5272F3F2-CD76-4E20-9285-50D63E061192}" srcOrd="0" destOrd="0" presId="urn:microsoft.com/office/officeart/2005/8/layout/vList5"/>
    <dgm:cxn modelId="{A327EEEB-8F23-427B-8944-FDE5B8F35984}" type="presOf" srcId="{13A09DCC-12CC-429E-B168-1146B4849FE8}" destId="{5272F3F2-CD76-4E20-9285-50D63E061192}" srcOrd="0" destOrd="1" presId="urn:microsoft.com/office/officeart/2005/8/layout/vList5"/>
    <dgm:cxn modelId="{280FF283-6326-463F-A7E4-3ECD50ED5347}" srcId="{B2C9BB18-D9AC-4FC2-9AE2-4D33CE468119}" destId="{82B83748-18F2-4814-8EA9-719B8DF3FA91}" srcOrd="1" destOrd="0" parTransId="{84AA8B86-E52C-4E1E-9FF9-D30BFA52A70F}" sibTransId="{46003A62-3223-4341-B8D8-AE17575ABF27}"/>
    <dgm:cxn modelId="{7F7DD2EE-330C-4FB0-BEDF-93508727A1BB}" type="presOf" srcId="{5229ECB3-6761-4398-8648-A5F97982E19D}" destId="{B9BDEB4C-40BA-41D1-B79D-A81527D5A5B7}" srcOrd="0" destOrd="0" presId="urn:microsoft.com/office/officeart/2005/8/layout/vList5"/>
    <dgm:cxn modelId="{C2D451D7-790B-4881-A9D9-005E5ED245AB}" srcId="{B2C9BB18-D9AC-4FC2-9AE2-4D33CE468119}" destId="{70A54938-E17D-44B8-AB91-A988B23C0D0E}" srcOrd="2" destOrd="0" parTransId="{CCC2F05B-A022-421F-9DF3-A5B7ED7249B0}" sibTransId="{A09FC00F-19F2-4600-888F-D1FABCA325EC}"/>
    <dgm:cxn modelId="{18D5AB95-CC7D-4D7F-B92C-29547A234C58}" srcId="{82B83748-18F2-4814-8EA9-719B8DF3FA91}" destId="{D77EDBB0-34E8-4547-AEC4-EA6EBDD63802}" srcOrd="1" destOrd="0" parTransId="{993FDA5F-5C78-478F-9C0D-E86F2D6CBD2C}" sibTransId="{B468AC7C-56F4-407B-9671-5E5A1CCF644C}"/>
    <dgm:cxn modelId="{B75D9561-C824-4F1D-B7F1-938149066031}" type="presOf" srcId="{619C4D88-0BD2-4E30-9274-7600EFDC028E}" destId="{B9BDEB4C-40BA-41D1-B79D-A81527D5A5B7}" srcOrd="0" destOrd="1" presId="urn:microsoft.com/office/officeart/2005/8/layout/vList5"/>
    <dgm:cxn modelId="{178CDEA9-F400-477C-A8D3-9FA7CCE5C204}" type="presParOf" srcId="{B2537059-7D4D-430E-9AA8-B07DF5A47869}" destId="{A080C4A9-6AFD-4029-9724-DDCAD4E2A2CA}" srcOrd="0" destOrd="0" presId="urn:microsoft.com/office/officeart/2005/8/layout/vList5"/>
    <dgm:cxn modelId="{26EE66BD-E395-432A-85FF-025178C3102C}" type="presParOf" srcId="{A080C4A9-6AFD-4029-9724-DDCAD4E2A2CA}" destId="{33D77722-ED07-449C-A033-7AE974DB9AD2}" srcOrd="0" destOrd="0" presId="urn:microsoft.com/office/officeart/2005/8/layout/vList5"/>
    <dgm:cxn modelId="{7E13297E-D255-41C6-97F3-61F713383D36}" type="presParOf" srcId="{A080C4A9-6AFD-4029-9724-DDCAD4E2A2CA}" destId="{B9BDEB4C-40BA-41D1-B79D-A81527D5A5B7}" srcOrd="1" destOrd="0" presId="urn:microsoft.com/office/officeart/2005/8/layout/vList5"/>
    <dgm:cxn modelId="{D39339D0-8289-4C90-B6C9-FA15995B4F97}" type="presParOf" srcId="{B2537059-7D4D-430E-9AA8-B07DF5A47869}" destId="{C656BD81-E6E9-40F4-A6FB-F5604B0E784E}" srcOrd="1" destOrd="0" presId="urn:microsoft.com/office/officeart/2005/8/layout/vList5"/>
    <dgm:cxn modelId="{E36E9CED-146A-4BB8-A8BD-B8369E0EA853}" type="presParOf" srcId="{B2537059-7D4D-430E-9AA8-B07DF5A47869}" destId="{033BF5F1-FCA2-4683-8270-1A16C3FB9238}" srcOrd="2" destOrd="0" presId="urn:microsoft.com/office/officeart/2005/8/layout/vList5"/>
    <dgm:cxn modelId="{DC697567-5FA4-4EEF-A771-AB58ABEE68BB}" type="presParOf" srcId="{033BF5F1-FCA2-4683-8270-1A16C3FB9238}" destId="{43506465-5D81-47AE-8CD0-71B4CE120ED6}" srcOrd="0" destOrd="0" presId="urn:microsoft.com/office/officeart/2005/8/layout/vList5"/>
    <dgm:cxn modelId="{F6EA1AAE-1A14-4EA8-A40A-B6CD3C321A7F}" type="presParOf" srcId="{033BF5F1-FCA2-4683-8270-1A16C3FB9238}" destId="{73600189-8826-4DAC-B4AD-28CF1FD0E0AA}" srcOrd="1" destOrd="0" presId="urn:microsoft.com/office/officeart/2005/8/layout/vList5"/>
    <dgm:cxn modelId="{1A33F6A9-E109-4339-AD25-9D207FA213DC}" type="presParOf" srcId="{B2537059-7D4D-430E-9AA8-B07DF5A47869}" destId="{E10EBE1C-997F-4BC3-B0F5-F5451AAEBAE6}" srcOrd="3" destOrd="0" presId="urn:microsoft.com/office/officeart/2005/8/layout/vList5"/>
    <dgm:cxn modelId="{6723AA4A-BAF2-401E-9743-35FC3CBBD4F0}" type="presParOf" srcId="{B2537059-7D4D-430E-9AA8-B07DF5A47869}" destId="{174C7F30-842B-4663-BCDD-4B4EF5604948}" srcOrd="4" destOrd="0" presId="urn:microsoft.com/office/officeart/2005/8/layout/vList5"/>
    <dgm:cxn modelId="{42B73331-41A2-484F-B5F4-A5D3C3298DF6}" type="presParOf" srcId="{174C7F30-842B-4663-BCDD-4B4EF5604948}" destId="{1A817DCF-109D-4CDC-831D-A12DEDA04D1F}" srcOrd="0" destOrd="0" presId="urn:microsoft.com/office/officeart/2005/8/layout/vList5"/>
    <dgm:cxn modelId="{A9EF90C2-5ECA-413C-A0FC-99875A2A31F5}" type="presParOf" srcId="{174C7F30-842B-4663-BCDD-4B4EF5604948}" destId="{5272F3F2-CD76-4E20-9285-50D63E0611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ECB66-1137-4FAF-954F-4C41D42BA578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AC45FA7-A97B-458C-B182-E7848678F3EE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2">
                  <a:lumMod val="50000"/>
                </a:schemeClr>
              </a:solidFill>
            </a:rPr>
            <a:t>Motor Transport Workers Act</a:t>
          </a:r>
          <a:endParaRPr lang="en-IN" sz="1800" dirty="0">
            <a:solidFill>
              <a:schemeClr val="bg2">
                <a:lumMod val="50000"/>
              </a:schemeClr>
            </a:solidFill>
          </a:endParaRPr>
        </a:p>
      </dgm:t>
    </dgm:pt>
    <dgm:pt modelId="{69D13B49-93AB-4E6E-B89B-E801B664DDB0}" type="parTrans" cxnId="{68A937FA-506A-43A0-A416-81929B0C0D96}">
      <dgm:prSet/>
      <dgm:spPr/>
      <dgm:t>
        <a:bodyPr/>
        <a:lstStyle/>
        <a:p>
          <a:endParaRPr lang="en-IN"/>
        </a:p>
      </dgm:t>
    </dgm:pt>
    <dgm:pt modelId="{2672CBB6-E87F-41B3-AADF-7123E0F841C8}" type="sibTrans" cxnId="{68A937FA-506A-43A0-A416-81929B0C0D96}">
      <dgm:prSet/>
      <dgm:spPr/>
      <dgm:t>
        <a:bodyPr/>
        <a:lstStyle/>
        <a:p>
          <a:endParaRPr lang="en-IN"/>
        </a:p>
      </dgm:t>
    </dgm:pt>
    <dgm:pt modelId="{A7D03320-13D7-47CB-85B6-5D761C47420F}">
      <dgm:prSet phldrT="[Text]"/>
      <dgm:spPr/>
      <dgm:t>
        <a:bodyPr/>
        <a:lstStyle/>
        <a:p>
          <a:r>
            <a:rPr lang="en-US" dirty="0" smtClean="0"/>
            <a:t>New Registration | Renewal | Backlog Registration | Amendment</a:t>
          </a:r>
          <a:endParaRPr lang="en-IN" dirty="0"/>
        </a:p>
      </dgm:t>
    </dgm:pt>
    <dgm:pt modelId="{325BB0E4-5668-41A5-AA84-F4D5E87A40BC}" type="parTrans" cxnId="{7C468459-7B50-4044-97FF-25FB720C9AD6}">
      <dgm:prSet/>
      <dgm:spPr/>
      <dgm:t>
        <a:bodyPr/>
        <a:lstStyle/>
        <a:p>
          <a:endParaRPr lang="en-IN"/>
        </a:p>
      </dgm:t>
    </dgm:pt>
    <dgm:pt modelId="{24CE57E8-102F-4855-859F-C9FC779CD55E}" type="sibTrans" cxnId="{7C468459-7B50-4044-97FF-25FB720C9AD6}">
      <dgm:prSet/>
      <dgm:spPr/>
      <dgm:t>
        <a:bodyPr/>
        <a:lstStyle/>
        <a:p>
          <a:endParaRPr lang="en-IN"/>
        </a:p>
      </dgm:t>
    </dgm:pt>
    <dgm:pt modelId="{0C5B04B0-A591-4D7A-A481-5C7972E85360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bg2">
                  <a:lumMod val="50000"/>
                </a:schemeClr>
              </a:solidFill>
            </a:rPr>
            <a:t>Beedi</a:t>
          </a:r>
          <a:r>
            <a:rPr lang="en-US" sz="1800" dirty="0" smtClean="0">
              <a:solidFill>
                <a:schemeClr val="bg2">
                  <a:lumMod val="50000"/>
                </a:schemeClr>
              </a:solidFill>
            </a:rPr>
            <a:t> &amp; Cigar Workers Act</a:t>
          </a:r>
          <a:endParaRPr lang="en-IN" sz="1800" dirty="0">
            <a:solidFill>
              <a:schemeClr val="bg2">
                <a:lumMod val="50000"/>
              </a:schemeClr>
            </a:solidFill>
          </a:endParaRPr>
        </a:p>
      </dgm:t>
    </dgm:pt>
    <dgm:pt modelId="{212EFA8B-2029-4849-860B-415F29B017D5}" type="parTrans" cxnId="{72E4C79D-034E-4FA9-A2E3-2B5B3D184603}">
      <dgm:prSet/>
      <dgm:spPr/>
      <dgm:t>
        <a:bodyPr/>
        <a:lstStyle/>
        <a:p>
          <a:endParaRPr lang="en-IN"/>
        </a:p>
      </dgm:t>
    </dgm:pt>
    <dgm:pt modelId="{DEAF95D2-31E1-4C77-B299-2A5B397531E0}" type="sibTrans" cxnId="{72E4C79D-034E-4FA9-A2E3-2B5B3D184603}">
      <dgm:prSet/>
      <dgm:spPr/>
      <dgm:t>
        <a:bodyPr/>
        <a:lstStyle/>
        <a:p>
          <a:endParaRPr lang="en-IN"/>
        </a:p>
      </dgm:t>
    </dgm:pt>
    <dgm:pt modelId="{7A32213F-434B-4BFD-A6C4-E07CB69E6B93}">
      <dgm:prSet phldrT="[Text]"/>
      <dgm:spPr/>
      <dgm:t>
        <a:bodyPr/>
        <a:lstStyle/>
        <a:p>
          <a:r>
            <a:rPr lang="en-US" dirty="0" err="1" smtClean="0"/>
            <a:t>Licence</a:t>
          </a:r>
          <a:r>
            <a:rPr lang="en-US" dirty="0" smtClean="0"/>
            <a:t> | Renewal | Amendment</a:t>
          </a:r>
        </a:p>
      </dgm:t>
    </dgm:pt>
    <dgm:pt modelId="{7B3EAA16-3007-486D-A5C8-F591E58B8265}" type="parTrans" cxnId="{E0DA7448-7775-4D26-BAFD-C0B62AB5E72D}">
      <dgm:prSet/>
      <dgm:spPr/>
      <dgm:t>
        <a:bodyPr/>
        <a:lstStyle/>
        <a:p>
          <a:endParaRPr lang="en-IN"/>
        </a:p>
      </dgm:t>
    </dgm:pt>
    <dgm:pt modelId="{83046CD3-F8DF-4AFF-9FBB-554ECEFEBEC7}" type="sibTrans" cxnId="{E0DA7448-7775-4D26-BAFD-C0B62AB5E72D}">
      <dgm:prSet/>
      <dgm:spPr/>
      <dgm:t>
        <a:bodyPr/>
        <a:lstStyle/>
        <a:p>
          <a:endParaRPr lang="en-IN"/>
        </a:p>
      </dgm:t>
    </dgm:pt>
    <dgm:pt modelId="{5DECFC8E-9CBA-490E-9F70-8390557A03D1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2">
                  <a:lumMod val="50000"/>
                </a:schemeClr>
              </a:solidFill>
            </a:rPr>
            <a:t>Inter-State Migrant Workmen Act</a:t>
          </a:r>
          <a:endParaRPr lang="en-IN" sz="1800" dirty="0">
            <a:solidFill>
              <a:schemeClr val="bg2">
                <a:lumMod val="50000"/>
              </a:schemeClr>
            </a:solidFill>
          </a:endParaRPr>
        </a:p>
      </dgm:t>
    </dgm:pt>
    <dgm:pt modelId="{E97F43F9-437F-4A1B-ABC4-738D58305A67}" type="parTrans" cxnId="{48250A5D-065E-4571-8D43-625972D839A6}">
      <dgm:prSet/>
      <dgm:spPr/>
      <dgm:t>
        <a:bodyPr/>
        <a:lstStyle/>
        <a:p>
          <a:endParaRPr lang="en-IN"/>
        </a:p>
      </dgm:t>
    </dgm:pt>
    <dgm:pt modelId="{81210818-08C4-4828-B22D-B789B1E234CF}" type="sibTrans" cxnId="{48250A5D-065E-4571-8D43-625972D839A6}">
      <dgm:prSet/>
      <dgm:spPr/>
      <dgm:t>
        <a:bodyPr/>
        <a:lstStyle/>
        <a:p>
          <a:endParaRPr lang="en-IN"/>
        </a:p>
      </dgm:t>
    </dgm:pt>
    <dgm:pt modelId="{A5ED1DE5-3B2D-4A16-9649-960597091B63}">
      <dgm:prSet phldrT="[Text]"/>
      <dgm:spPr/>
      <dgm:t>
        <a:bodyPr/>
        <a:lstStyle/>
        <a:p>
          <a:r>
            <a:rPr lang="en-US" dirty="0" smtClean="0"/>
            <a:t>Principal Employer:  Registration | Amendment</a:t>
          </a:r>
        </a:p>
        <a:p>
          <a:r>
            <a:rPr lang="en-US" dirty="0" smtClean="0"/>
            <a:t>Contractor: </a:t>
          </a:r>
          <a:r>
            <a:rPr lang="en-US" dirty="0" err="1" smtClean="0"/>
            <a:t>Licence</a:t>
          </a:r>
          <a:r>
            <a:rPr lang="en-US" dirty="0" smtClean="0"/>
            <a:t> | Renewal | Amendment</a:t>
          </a:r>
          <a:endParaRPr lang="en-IN" dirty="0"/>
        </a:p>
      </dgm:t>
    </dgm:pt>
    <dgm:pt modelId="{5177C61C-2A40-48EE-B4BF-645AA0EB0345}" type="parTrans" cxnId="{A1AE9707-0A02-4706-9325-2E35B35551F4}">
      <dgm:prSet/>
      <dgm:spPr/>
      <dgm:t>
        <a:bodyPr/>
        <a:lstStyle/>
        <a:p>
          <a:endParaRPr lang="en-IN"/>
        </a:p>
      </dgm:t>
    </dgm:pt>
    <dgm:pt modelId="{39C462E3-D754-49D9-B228-D3981F769AE1}" type="sibTrans" cxnId="{A1AE9707-0A02-4706-9325-2E35B35551F4}">
      <dgm:prSet/>
      <dgm:spPr/>
      <dgm:t>
        <a:bodyPr/>
        <a:lstStyle/>
        <a:p>
          <a:endParaRPr lang="en-IN"/>
        </a:p>
      </dgm:t>
    </dgm:pt>
    <dgm:pt modelId="{E3574E0F-FB18-41D4-B1D0-03BB016A1D33}" type="pres">
      <dgm:prSet presAssocID="{062ECB66-1137-4FAF-954F-4C41D42BA57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IN"/>
        </a:p>
      </dgm:t>
    </dgm:pt>
    <dgm:pt modelId="{EFBD98D4-588C-48F9-B424-119D28949943}" type="pres">
      <dgm:prSet presAssocID="{4AC45FA7-A97B-458C-B182-E7848678F3EE}" presName="parenttextcomposite" presStyleCnt="0"/>
      <dgm:spPr/>
    </dgm:pt>
    <dgm:pt modelId="{BC152B53-101D-4BF8-947A-F7CDF91E1EFA}" type="pres">
      <dgm:prSet presAssocID="{4AC45FA7-A97B-458C-B182-E7848678F3E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3738F0A-FA3C-42D2-AA19-0158C3F3CC37}" type="pres">
      <dgm:prSet presAssocID="{4AC45FA7-A97B-458C-B182-E7848678F3EE}" presName="composite" presStyleCnt="0"/>
      <dgm:spPr/>
    </dgm:pt>
    <dgm:pt modelId="{6DB401FA-F513-46E6-A713-FF7BB57EDBFB}" type="pres">
      <dgm:prSet presAssocID="{4AC45FA7-A97B-458C-B182-E7848678F3EE}" presName="chevron1" presStyleLbl="alignNode1" presStyleIdx="0" presStyleCnt="21"/>
      <dgm:spPr/>
    </dgm:pt>
    <dgm:pt modelId="{0906AD31-AA24-4516-BF42-1E1002891267}" type="pres">
      <dgm:prSet presAssocID="{4AC45FA7-A97B-458C-B182-E7848678F3EE}" presName="chevron2" presStyleLbl="alignNode1" presStyleIdx="1" presStyleCnt="21"/>
      <dgm:spPr/>
    </dgm:pt>
    <dgm:pt modelId="{9B164E10-5BC6-40C6-83E3-653CC6DCA0A2}" type="pres">
      <dgm:prSet presAssocID="{4AC45FA7-A97B-458C-B182-E7848678F3EE}" presName="chevron3" presStyleLbl="alignNode1" presStyleIdx="2" presStyleCnt="21"/>
      <dgm:spPr/>
    </dgm:pt>
    <dgm:pt modelId="{554ECAD7-9D8B-4FBF-9634-A76B5594B328}" type="pres">
      <dgm:prSet presAssocID="{4AC45FA7-A97B-458C-B182-E7848678F3EE}" presName="chevron4" presStyleLbl="alignNode1" presStyleIdx="3" presStyleCnt="21"/>
      <dgm:spPr/>
    </dgm:pt>
    <dgm:pt modelId="{6265FC83-E979-4873-9A3D-8E0E23C500A5}" type="pres">
      <dgm:prSet presAssocID="{4AC45FA7-A97B-458C-B182-E7848678F3EE}" presName="chevron5" presStyleLbl="alignNode1" presStyleIdx="4" presStyleCnt="21"/>
      <dgm:spPr/>
    </dgm:pt>
    <dgm:pt modelId="{370D31B6-6D23-4685-92F7-3C6F7A2D4EC9}" type="pres">
      <dgm:prSet presAssocID="{4AC45FA7-A97B-458C-B182-E7848678F3EE}" presName="chevron6" presStyleLbl="alignNode1" presStyleIdx="5" presStyleCnt="21"/>
      <dgm:spPr/>
    </dgm:pt>
    <dgm:pt modelId="{1D1F120F-2DFF-4188-B597-AE859B5970F0}" type="pres">
      <dgm:prSet presAssocID="{4AC45FA7-A97B-458C-B182-E7848678F3EE}" presName="chevron7" presStyleLbl="alignNode1" presStyleIdx="6" presStyleCnt="21"/>
      <dgm:spPr/>
    </dgm:pt>
    <dgm:pt modelId="{F1582AC2-AEDD-4A08-9924-CBB4FE03187D}" type="pres">
      <dgm:prSet presAssocID="{4AC45FA7-A97B-458C-B182-E7848678F3E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B4B3073-A6E9-45DA-8821-31F80CFA7D6B}" type="pres">
      <dgm:prSet presAssocID="{2672CBB6-E87F-41B3-AADF-7123E0F841C8}" presName="sibTrans" presStyleCnt="0"/>
      <dgm:spPr/>
    </dgm:pt>
    <dgm:pt modelId="{4C7FE4E8-DB84-4BB5-ACCB-D2F8A3C96868}" type="pres">
      <dgm:prSet presAssocID="{0C5B04B0-A591-4D7A-A481-5C7972E85360}" presName="parenttextcomposite" presStyleCnt="0"/>
      <dgm:spPr/>
    </dgm:pt>
    <dgm:pt modelId="{D52C83C8-9729-442C-954D-8978C256158A}" type="pres">
      <dgm:prSet presAssocID="{0C5B04B0-A591-4D7A-A481-5C7972E85360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CBA2D01-4187-4018-8EC0-3969FFF0327A}" type="pres">
      <dgm:prSet presAssocID="{0C5B04B0-A591-4D7A-A481-5C7972E85360}" presName="composite" presStyleCnt="0"/>
      <dgm:spPr/>
    </dgm:pt>
    <dgm:pt modelId="{A550AF7F-A3A9-4498-96D0-E84E86443AB7}" type="pres">
      <dgm:prSet presAssocID="{0C5B04B0-A591-4D7A-A481-5C7972E85360}" presName="chevron1" presStyleLbl="alignNode1" presStyleIdx="7" presStyleCnt="21"/>
      <dgm:spPr/>
    </dgm:pt>
    <dgm:pt modelId="{A33B7365-4B54-430F-9A08-3F0781609FCD}" type="pres">
      <dgm:prSet presAssocID="{0C5B04B0-A591-4D7A-A481-5C7972E85360}" presName="chevron2" presStyleLbl="alignNode1" presStyleIdx="8" presStyleCnt="21"/>
      <dgm:spPr/>
    </dgm:pt>
    <dgm:pt modelId="{1B9DCB2D-2951-4A4E-87C8-39260CEB7DE4}" type="pres">
      <dgm:prSet presAssocID="{0C5B04B0-A591-4D7A-A481-5C7972E85360}" presName="chevron3" presStyleLbl="alignNode1" presStyleIdx="9" presStyleCnt="21"/>
      <dgm:spPr/>
    </dgm:pt>
    <dgm:pt modelId="{7429592F-2E15-4282-ABC8-4EEF13CEFA54}" type="pres">
      <dgm:prSet presAssocID="{0C5B04B0-A591-4D7A-A481-5C7972E85360}" presName="chevron4" presStyleLbl="alignNode1" presStyleIdx="10" presStyleCnt="21"/>
      <dgm:spPr/>
    </dgm:pt>
    <dgm:pt modelId="{4A7CDA22-C331-4A6E-956E-5F73F4392D90}" type="pres">
      <dgm:prSet presAssocID="{0C5B04B0-A591-4D7A-A481-5C7972E85360}" presName="chevron5" presStyleLbl="alignNode1" presStyleIdx="11" presStyleCnt="21"/>
      <dgm:spPr/>
    </dgm:pt>
    <dgm:pt modelId="{F7E242BB-3C5F-41C4-8F75-8FE1C6C297AA}" type="pres">
      <dgm:prSet presAssocID="{0C5B04B0-A591-4D7A-A481-5C7972E85360}" presName="chevron6" presStyleLbl="alignNode1" presStyleIdx="12" presStyleCnt="21"/>
      <dgm:spPr/>
    </dgm:pt>
    <dgm:pt modelId="{7653D1FA-6E4C-4392-9198-0811B3C89BEC}" type="pres">
      <dgm:prSet presAssocID="{0C5B04B0-A591-4D7A-A481-5C7972E85360}" presName="chevron7" presStyleLbl="alignNode1" presStyleIdx="13" presStyleCnt="21"/>
      <dgm:spPr/>
    </dgm:pt>
    <dgm:pt modelId="{3F176A09-362C-44C7-910A-8686A7BED376}" type="pres">
      <dgm:prSet presAssocID="{0C5B04B0-A591-4D7A-A481-5C7972E85360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DC0BA6B-00D7-40DF-B975-D658E532BEF9}" type="pres">
      <dgm:prSet presAssocID="{DEAF95D2-31E1-4C77-B299-2A5B397531E0}" presName="sibTrans" presStyleCnt="0"/>
      <dgm:spPr/>
    </dgm:pt>
    <dgm:pt modelId="{9AB253EC-D649-44ED-9249-FA8AEEF7500B}" type="pres">
      <dgm:prSet presAssocID="{5DECFC8E-9CBA-490E-9F70-8390557A03D1}" presName="parenttextcomposite" presStyleCnt="0"/>
      <dgm:spPr/>
    </dgm:pt>
    <dgm:pt modelId="{F86C3107-B260-4813-BFA7-39197DD6DDA7}" type="pres">
      <dgm:prSet presAssocID="{5DECFC8E-9CBA-490E-9F70-8390557A03D1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BA077D1-A206-4350-99AB-850A82C4E066}" type="pres">
      <dgm:prSet presAssocID="{5DECFC8E-9CBA-490E-9F70-8390557A03D1}" presName="composite" presStyleCnt="0"/>
      <dgm:spPr/>
    </dgm:pt>
    <dgm:pt modelId="{69DE472F-9BC3-48D5-B27B-9A367433507D}" type="pres">
      <dgm:prSet presAssocID="{5DECFC8E-9CBA-490E-9F70-8390557A03D1}" presName="chevron1" presStyleLbl="alignNode1" presStyleIdx="14" presStyleCnt="21"/>
      <dgm:spPr/>
    </dgm:pt>
    <dgm:pt modelId="{C134D3CD-FCE8-4642-91DA-86BF96AAB87D}" type="pres">
      <dgm:prSet presAssocID="{5DECFC8E-9CBA-490E-9F70-8390557A03D1}" presName="chevron2" presStyleLbl="alignNode1" presStyleIdx="15" presStyleCnt="21"/>
      <dgm:spPr/>
    </dgm:pt>
    <dgm:pt modelId="{73D08032-12FB-417D-BF18-A47D15C1FF1A}" type="pres">
      <dgm:prSet presAssocID="{5DECFC8E-9CBA-490E-9F70-8390557A03D1}" presName="chevron3" presStyleLbl="alignNode1" presStyleIdx="16" presStyleCnt="21"/>
      <dgm:spPr/>
    </dgm:pt>
    <dgm:pt modelId="{8FC0324D-1959-4A71-8262-CAE1BA354E6E}" type="pres">
      <dgm:prSet presAssocID="{5DECFC8E-9CBA-490E-9F70-8390557A03D1}" presName="chevron4" presStyleLbl="alignNode1" presStyleIdx="17" presStyleCnt="21"/>
      <dgm:spPr/>
    </dgm:pt>
    <dgm:pt modelId="{78C051FE-0EE5-48A6-B622-013B86748D5D}" type="pres">
      <dgm:prSet presAssocID="{5DECFC8E-9CBA-490E-9F70-8390557A03D1}" presName="chevron5" presStyleLbl="alignNode1" presStyleIdx="18" presStyleCnt="21"/>
      <dgm:spPr/>
    </dgm:pt>
    <dgm:pt modelId="{DBED1961-733C-4DA9-8814-A9BD909804B0}" type="pres">
      <dgm:prSet presAssocID="{5DECFC8E-9CBA-490E-9F70-8390557A03D1}" presName="chevron6" presStyleLbl="alignNode1" presStyleIdx="19" presStyleCnt="21"/>
      <dgm:spPr/>
    </dgm:pt>
    <dgm:pt modelId="{00517729-61DE-4786-B7A5-13CB4274B761}" type="pres">
      <dgm:prSet presAssocID="{5DECFC8E-9CBA-490E-9F70-8390557A03D1}" presName="chevron7" presStyleLbl="alignNode1" presStyleIdx="20" presStyleCnt="21"/>
      <dgm:spPr/>
    </dgm:pt>
    <dgm:pt modelId="{22FF53B5-86C0-413E-ADDB-FC04004A64B2}" type="pres">
      <dgm:prSet presAssocID="{5DECFC8E-9CBA-490E-9F70-8390557A03D1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8CDB555-16D1-40BE-B1A9-A796280262B0}" type="presOf" srcId="{7A32213F-434B-4BFD-A6C4-E07CB69E6B93}" destId="{3F176A09-362C-44C7-910A-8686A7BED376}" srcOrd="0" destOrd="0" presId="urn:microsoft.com/office/officeart/2008/layout/VerticalAccentList"/>
    <dgm:cxn modelId="{64430E49-7AF8-4B62-BF97-11855139FB85}" type="presOf" srcId="{5DECFC8E-9CBA-490E-9F70-8390557A03D1}" destId="{F86C3107-B260-4813-BFA7-39197DD6DDA7}" srcOrd="0" destOrd="0" presId="urn:microsoft.com/office/officeart/2008/layout/VerticalAccentList"/>
    <dgm:cxn modelId="{4FAE6121-B461-4F2F-9EF2-D3D40CEFDD33}" type="presOf" srcId="{0C5B04B0-A591-4D7A-A481-5C7972E85360}" destId="{D52C83C8-9729-442C-954D-8978C256158A}" srcOrd="0" destOrd="0" presId="urn:microsoft.com/office/officeart/2008/layout/VerticalAccentList"/>
    <dgm:cxn modelId="{E9A1330F-7A64-42D3-A208-754F8F21A5C6}" type="presOf" srcId="{A5ED1DE5-3B2D-4A16-9649-960597091B63}" destId="{22FF53B5-86C0-413E-ADDB-FC04004A64B2}" srcOrd="0" destOrd="0" presId="urn:microsoft.com/office/officeart/2008/layout/VerticalAccentList"/>
    <dgm:cxn modelId="{AFD55B13-A3E0-4D9B-AD2D-7D4790F329D3}" type="presOf" srcId="{062ECB66-1137-4FAF-954F-4C41D42BA578}" destId="{E3574E0F-FB18-41D4-B1D0-03BB016A1D33}" srcOrd="0" destOrd="0" presId="urn:microsoft.com/office/officeart/2008/layout/VerticalAccentList"/>
    <dgm:cxn modelId="{A1AE9707-0A02-4706-9325-2E35B35551F4}" srcId="{5DECFC8E-9CBA-490E-9F70-8390557A03D1}" destId="{A5ED1DE5-3B2D-4A16-9649-960597091B63}" srcOrd="0" destOrd="0" parTransId="{5177C61C-2A40-48EE-B4BF-645AA0EB0345}" sibTransId="{39C462E3-D754-49D9-B228-D3981F769AE1}"/>
    <dgm:cxn modelId="{7C468459-7B50-4044-97FF-25FB720C9AD6}" srcId="{4AC45FA7-A97B-458C-B182-E7848678F3EE}" destId="{A7D03320-13D7-47CB-85B6-5D761C47420F}" srcOrd="0" destOrd="0" parTransId="{325BB0E4-5668-41A5-AA84-F4D5E87A40BC}" sibTransId="{24CE57E8-102F-4855-859F-C9FC779CD55E}"/>
    <dgm:cxn modelId="{599DC1E5-3D69-45AA-AD64-BE429CA65EB3}" type="presOf" srcId="{4AC45FA7-A97B-458C-B182-E7848678F3EE}" destId="{BC152B53-101D-4BF8-947A-F7CDF91E1EFA}" srcOrd="0" destOrd="0" presId="urn:microsoft.com/office/officeart/2008/layout/VerticalAccentList"/>
    <dgm:cxn modelId="{E0DA7448-7775-4D26-BAFD-C0B62AB5E72D}" srcId="{0C5B04B0-A591-4D7A-A481-5C7972E85360}" destId="{7A32213F-434B-4BFD-A6C4-E07CB69E6B93}" srcOrd="0" destOrd="0" parTransId="{7B3EAA16-3007-486D-A5C8-F591E58B8265}" sibTransId="{83046CD3-F8DF-4AFF-9FBB-554ECEFEBEC7}"/>
    <dgm:cxn modelId="{72E4C79D-034E-4FA9-A2E3-2B5B3D184603}" srcId="{062ECB66-1137-4FAF-954F-4C41D42BA578}" destId="{0C5B04B0-A591-4D7A-A481-5C7972E85360}" srcOrd="1" destOrd="0" parTransId="{212EFA8B-2029-4849-860B-415F29B017D5}" sibTransId="{DEAF95D2-31E1-4C77-B299-2A5B397531E0}"/>
    <dgm:cxn modelId="{EA5A2E86-0E20-4F36-85A1-1B4897969466}" type="presOf" srcId="{A7D03320-13D7-47CB-85B6-5D761C47420F}" destId="{F1582AC2-AEDD-4A08-9924-CBB4FE03187D}" srcOrd="0" destOrd="0" presId="urn:microsoft.com/office/officeart/2008/layout/VerticalAccentList"/>
    <dgm:cxn modelId="{48250A5D-065E-4571-8D43-625972D839A6}" srcId="{062ECB66-1137-4FAF-954F-4C41D42BA578}" destId="{5DECFC8E-9CBA-490E-9F70-8390557A03D1}" srcOrd="2" destOrd="0" parTransId="{E97F43F9-437F-4A1B-ABC4-738D58305A67}" sibTransId="{81210818-08C4-4828-B22D-B789B1E234CF}"/>
    <dgm:cxn modelId="{68A937FA-506A-43A0-A416-81929B0C0D96}" srcId="{062ECB66-1137-4FAF-954F-4C41D42BA578}" destId="{4AC45FA7-A97B-458C-B182-E7848678F3EE}" srcOrd="0" destOrd="0" parTransId="{69D13B49-93AB-4E6E-B89B-E801B664DDB0}" sibTransId="{2672CBB6-E87F-41B3-AADF-7123E0F841C8}"/>
    <dgm:cxn modelId="{66DE0E4B-8D92-4246-973F-54DBB0C861B3}" type="presParOf" srcId="{E3574E0F-FB18-41D4-B1D0-03BB016A1D33}" destId="{EFBD98D4-588C-48F9-B424-119D28949943}" srcOrd="0" destOrd="0" presId="urn:microsoft.com/office/officeart/2008/layout/VerticalAccentList"/>
    <dgm:cxn modelId="{3BCB4DBE-4772-41C8-8909-CCE339E11188}" type="presParOf" srcId="{EFBD98D4-588C-48F9-B424-119D28949943}" destId="{BC152B53-101D-4BF8-947A-F7CDF91E1EFA}" srcOrd="0" destOrd="0" presId="urn:microsoft.com/office/officeart/2008/layout/VerticalAccentList"/>
    <dgm:cxn modelId="{AAA32227-1A5A-4C7E-B8C9-EECAC310488A}" type="presParOf" srcId="{E3574E0F-FB18-41D4-B1D0-03BB016A1D33}" destId="{03738F0A-FA3C-42D2-AA19-0158C3F3CC37}" srcOrd="1" destOrd="0" presId="urn:microsoft.com/office/officeart/2008/layout/VerticalAccentList"/>
    <dgm:cxn modelId="{5E0BDE03-5425-49C3-B250-8D48C54B9B7B}" type="presParOf" srcId="{03738F0A-FA3C-42D2-AA19-0158C3F3CC37}" destId="{6DB401FA-F513-46E6-A713-FF7BB57EDBFB}" srcOrd="0" destOrd="0" presId="urn:microsoft.com/office/officeart/2008/layout/VerticalAccentList"/>
    <dgm:cxn modelId="{F4A33661-85B9-4DEE-B1D4-98D36ACC73FF}" type="presParOf" srcId="{03738F0A-FA3C-42D2-AA19-0158C3F3CC37}" destId="{0906AD31-AA24-4516-BF42-1E1002891267}" srcOrd="1" destOrd="0" presId="urn:microsoft.com/office/officeart/2008/layout/VerticalAccentList"/>
    <dgm:cxn modelId="{DFFA2F92-952E-4454-AFF2-7BE627B1E2F7}" type="presParOf" srcId="{03738F0A-FA3C-42D2-AA19-0158C3F3CC37}" destId="{9B164E10-5BC6-40C6-83E3-653CC6DCA0A2}" srcOrd="2" destOrd="0" presId="urn:microsoft.com/office/officeart/2008/layout/VerticalAccentList"/>
    <dgm:cxn modelId="{4914A55F-BA35-4590-9164-AEF8E80D5A09}" type="presParOf" srcId="{03738F0A-FA3C-42D2-AA19-0158C3F3CC37}" destId="{554ECAD7-9D8B-4FBF-9634-A76B5594B328}" srcOrd="3" destOrd="0" presId="urn:microsoft.com/office/officeart/2008/layout/VerticalAccentList"/>
    <dgm:cxn modelId="{85313FE1-E47C-4AE8-AEF2-7719A81043B8}" type="presParOf" srcId="{03738F0A-FA3C-42D2-AA19-0158C3F3CC37}" destId="{6265FC83-E979-4873-9A3D-8E0E23C500A5}" srcOrd="4" destOrd="0" presId="urn:microsoft.com/office/officeart/2008/layout/VerticalAccentList"/>
    <dgm:cxn modelId="{5D36875B-1C2B-486A-9E8A-8BEE9B1BF6D7}" type="presParOf" srcId="{03738F0A-FA3C-42D2-AA19-0158C3F3CC37}" destId="{370D31B6-6D23-4685-92F7-3C6F7A2D4EC9}" srcOrd="5" destOrd="0" presId="urn:microsoft.com/office/officeart/2008/layout/VerticalAccentList"/>
    <dgm:cxn modelId="{C8254500-1399-4F62-B1D6-EB89A19A16AC}" type="presParOf" srcId="{03738F0A-FA3C-42D2-AA19-0158C3F3CC37}" destId="{1D1F120F-2DFF-4188-B597-AE859B5970F0}" srcOrd="6" destOrd="0" presId="urn:microsoft.com/office/officeart/2008/layout/VerticalAccentList"/>
    <dgm:cxn modelId="{0E274203-BECE-4BB1-B0E7-7DC9DF39577F}" type="presParOf" srcId="{03738F0A-FA3C-42D2-AA19-0158C3F3CC37}" destId="{F1582AC2-AEDD-4A08-9924-CBB4FE03187D}" srcOrd="7" destOrd="0" presId="urn:microsoft.com/office/officeart/2008/layout/VerticalAccentList"/>
    <dgm:cxn modelId="{3727CAFB-792C-4EA9-98CC-5E9F0B4A133D}" type="presParOf" srcId="{E3574E0F-FB18-41D4-B1D0-03BB016A1D33}" destId="{6B4B3073-A6E9-45DA-8821-31F80CFA7D6B}" srcOrd="2" destOrd="0" presId="urn:microsoft.com/office/officeart/2008/layout/VerticalAccentList"/>
    <dgm:cxn modelId="{945116FB-A671-4112-B65E-80F11384B1C9}" type="presParOf" srcId="{E3574E0F-FB18-41D4-B1D0-03BB016A1D33}" destId="{4C7FE4E8-DB84-4BB5-ACCB-D2F8A3C96868}" srcOrd="3" destOrd="0" presId="urn:microsoft.com/office/officeart/2008/layout/VerticalAccentList"/>
    <dgm:cxn modelId="{D8A76BA7-CC7E-4347-B242-971531D6F866}" type="presParOf" srcId="{4C7FE4E8-DB84-4BB5-ACCB-D2F8A3C96868}" destId="{D52C83C8-9729-442C-954D-8978C256158A}" srcOrd="0" destOrd="0" presId="urn:microsoft.com/office/officeart/2008/layout/VerticalAccentList"/>
    <dgm:cxn modelId="{357F175C-A6C5-4D41-97BD-C9F3ED930F3F}" type="presParOf" srcId="{E3574E0F-FB18-41D4-B1D0-03BB016A1D33}" destId="{8CBA2D01-4187-4018-8EC0-3969FFF0327A}" srcOrd="4" destOrd="0" presId="urn:microsoft.com/office/officeart/2008/layout/VerticalAccentList"/>
    <dgm:cxn modelId="{2B2CF5C6-50B0-4689-9773-3C53EEA0491D}" type="presParOf" srcId="{8CBA2D01-4187-4018-8EC0-3969FFF0327A}" destId="{A550AF7F-A3A9-4498-96D0-E84E86443AB7}" srcOrd="0" destOrd="0" presId="urn:microsoft.com/office/officeart/2008/layout/VerticalAccentList"/>
    <dgm:cxn modelId="{83DC3552-3A0C-4EC6-A31D-732A182A3260}" type="presParOf" srcId="{8CBA2D01-4187-4018-8EC0-3969FFF0327A}" destId="{A33B7365-4B54-430F-9A08-3F0781609FCD}" srcOrd="1" destOrd="0" presId="urn:microsoft.com/office/officeart/2008/layout/VerticalAccentList"/>
    <dgm:cxn modelId="{CE771188-DAD6-4B7B-991D-6DECFA79B49F}" type="presParOf" srcId="{8CBA2D01-4187-4018-8EC0-3969FFF0327A}" destId="{1B9DCB2D-2951-4A4E-87C8-39260CEB7DE4}" srcOrd="2" destOrd="0" presId="urn:microsoft.com/office/officeart/2008/layout/VerticalAccentList"/>
    <dgm:cxn modelId="{9F37341B-68BF-49A3-8DAA-CAEF14456593}" type="presParOf" srcId="{8CBA2D01-4187-4018-8EC0-3969FFF0327A}" destId="{7429592F-2E15-4282-ABC8-4EEF13CEFA54}" srcOrd="3" destOrd="0" presId="urn:microsoft.com/office/officeart/2008/layout/VerticalAccentList"/>
    <dgm:cxn modelId="{C2D87197-E9C7-4171-BC08-343FCCF84A5B}" type="presParOf" srcId="{8CBA2D01-4187-4018-8EC0-3969FFF0327A}" destId="{4A7CDA22-C331-4A6E-956E-5F73F4392D90}" srcOrd="4" destOrd="0" presId="urn:microsoft.com/office/officeart/2008/layout/VerticalAccentList"/>
    <dgm:cxn modelId="{C1EB64B5-06D8-4FF6-9A2B-ACADD214736A}" type="presParOf" srcId="{8CBA2D01-4187-4018-8EC0-3969FFF0327A}" destId="{F7E242BB-3C5F-41C4-8F75-8FE1C6C297AA}" srcOrd="5" destOrd="0" presId="urn:microsoft.com/office/officeart/2008/layout/VerticalAccentList"/>
    <dgm:cxn modelId="{556C90FE-5714-452C-B832-0CA797A540D4}" type="presParOf" srcId="{8CBA2D01-4187-4018-8EC0-3969FFF0327A}" destId="{7653D1FA-6E4C-4392-9198-0811B3C89BEC}" srcOrd="6" destOrd="0" presId="urn:microsoft.com/office/officeart/2008/layout/VerticalAccentList"/>
    <dgm:cxn modelId="{1E86897E-58B7-445D-8781-A81CEEA1AEC9}" type="presParOf" srcId="{8CBA2D01-4187-4018-8EC0-3969FFF0327A}" destId="{3F176A09-362C-44C7-910A-8686A7BED376}" srcOrd="7" destOrd="0" presId="urn:microsoft.com/office/officeart/2008/layout/VerticalAccentList"/>
    <dgm:cxn modelId="{4EC58B23-EF6B-4203-96AF-73DAA545CD1A}" type="presParOf" srcId="{E3574E0F-FB18-41D4-B1D0-03BB016A1D33}" destId="{9DC0BA6B-00D7-40DF-B975-D658E532BEF9}" srcOrd="5" destOrd="0" presId="urn:microsoft.com/office/officeart/2008/layout/VerticalAccentList"/>
    <dgm:cxn modelId="{923478F1-C50A-41F8-AD12-094840990C2B}" type="presParOf" srcId="{E3574E0F-FB18-41D4-B1D0-03BB016A1D33}" destId="{9AB253EC-D649-44ED-9249-FA8AEEF7500B}" srcOrd="6" destOrd="0" presId="urn:microsoft.com/office/officeart/2008/layout/VerticalAccentList"/>
    <dgm:cxn modelId="{690A69E0-7537-4EDF-A905-F9C36BEFE6EF}" type="presParOf" srcId="{9AB253EC-D649-44ED-9249-FA8AEEF7500B}" destId="{F86C3107-B260-4813-BFA7-39197DD6DDA7}" srcOrd="0" destOrd="0" presId="urn:microsoft.com/office/officeart/2008/layout/VerticalAccentList"/>
    <dgm:cxn modelId="{724B87E0-713E-444E-AF2B-60A82C257B4C}" type="presParOf" srcId="{E3574E0F-FB18-41D4-B1D0-03BB016A1D33}" destId="{3BA077D1-A206-4350-99AB-850A82C4E066}" srcOrd="7" destOrd="0" presId="urn:microsoft.com/office/officeart/2008/layout/VerticalAccentList"/>
    <dgm:cxn modelId="{78B6A4AA-EA61-470F-B5C1-CED5456FD513}" type="presParOf" srcId="{3BA077D1-A206-4350-99AB-850A82C4E066}" destId="{69DE472F-9BC3-48D5-B27B-9A367433507D}" srcOrd="0" destOrd="0" presId="urn:microsoft.com/office/officeart/2008/layout/VerticalAccentList"/>
    <dgm:cxn modelId="{7287FE8A-93D4-42D7-AC9A-DB4428A6441B}" type="presParOf" srcId="{3BA077D1-A206-4350-99AB-850A82C4E066}" destId="{C134D3CD-FCE8-4642-91DA-86BF96AAB87D}" srcOrd="1" destOrd="0" presId="urn:microsoft.com/office/officeart/2008/layout/VerticalAccentList"/>
    <dgm:cxn modelId="{7E19E738-3941-40BB-92C0-BA6F90C04872}" type="presParOf" srcId="{3BA077D1-A206-4350-99AB-850A82C4E066}" destId="{73D08032-12FB-417D-BF18-A47D15C1FF1A}" srcOrd="2" destOrd="0" presId="urn:microsoft.com/office/officeart/2008/layout/VerticalAccentList"/>
    <dgm:cxn modelId="{E540047D-52C7-4742-852D-1E9083B6DA00}" type="presParOf" srcId="{3BA077D1-A206-4350-99AB-850A82C4E066}" destId="{8FC0324D-1959-4A71-8262-CAE1BA354E6E}" srcOrd="3" destOrd="0" presId="urn:microsoft.com/office/officeart/2008/layout/VerticalAccentList"/>
    <dgm:cxn modelId="{DCE80A9B-E174-4478-A5E5-E51148E7E8D9}" type="presParOf" srcId="{3BA077D1-A206-4350-99AB-850A82C4E066}" destId="{78C051FE-0EE5-48A6-B622-013B86748D5D}" srcOrd="4" destOrd="0" presId="urn:microsoft.com/office/officeart/2008/layout/VerticalAccentList"/>
    <dgm:cxn modelId="{1D591FC5-36EF-47EF-BB03-96E74D0B3935}" type="presParOf" srcId="{3BA077D1-A206-4350-99AB-850A82C4E066}" destId="{DBED1961-733C-4DA9-8814-A9BD909804B0}" srcOrd="5" destOrd="0" presId="urn:microsoft.com/office/officeart/2008/layout/VerticalAccentList"/>
    <dgm:cxn modelId="{045F742E-BD56-479F-89D7-6D3F2279286A}" type="presParOf" srcId="{3BA077D1-A206-4350-99AB-850A82C4E066}" destId="{00517729-61DE-4786-B7A5-13CB4274B761}" srcOrd="6" destOrd="0" presId="urn:microsoft.com/office/officeart/2008/layout/VerticalAccentList"/>
    <dgm:cxn modelId="{6DFAC98E-30CC-43C7-A9BE-30742FD2D4F0}" type="presParOf" srcId="{3BA077D1-A206-4350-99AB-850A82C4E066}" destId="{22FF53B5-86C0-413E-ADDB-FC04004A64B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BF93DB-53E7-408C-B9B2-E29720BDC16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15DB577-21C4-4792-8595-4393B10F7CCB}">
      <dgm:prSet phldrT="[Text]" custT="1"/>
      <dgm:spPr/>
      <dgm:t>
        <a:bodyPr/>
        <a:lstStyle/>
        <a:p>
          <a:r>
            <a:rPr lang="en-US" sz="1600" smtClean="0"/>
            <a:t>Applicability</a:t>
          </a:r>
          <a:endParaRPr lang="en-IN" sz="1600" dirty="0"/>
        </a:p>
      </dgm:t>
    </dgm:pt>
    <dgm:pt modelId="{BFE531D9-8960-450A-83A7-47FE3632D4FC}" type="parTrans" cxnId="{A15BE2DB-4264-46D6-9B41-A57D1264FA94}">
      <dgm:prSet/>
      <dgm:spPr/>
      <dgm:t>
        <a:bodyPr/>
        <a:lstStyle/>
        <a:p>
          <a:endParaRPr lang="en-IN"/>
        </a:p>
      </dgm:t>
    </dgm:pt>
    <dgm:pt modelId="{70A3269F-35A2-43EC-9BF4-1E410EDBE828}" type="sibTrans" cxnId="{A15BE2DB-4264-46D6-9B41-A57D1264FA94}">
      <dgm:prSet/>
      <dgm:spPr/>
      <dgm:t>
        <a:bodyPr/>
        <a:lstStyle/>
        <a:p>
          <a:endParaRPr lang="en-IN"/>
        </a:p>
      </dgm:t>
    </dgm:pt>
    <dgm:pt modelId="{F162199A-ED32-40C6-8CD1-59E0CE9F45E4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All medium risk industries can opt for third party audit provided they file annual returns online by 30</a:t>
          </a:r>
          <a:r>
            <a:rPr lang="en-US" baseline="30000" dirty="0" smtClean="0">
              <a:latin typeface="Calibri" panose="020F0502020204030204" pitchFamily="34" charset="0"/>
              <a:cs typeface="Calibri" panose="020F0502020204030204" pitchFamily="34" charset="0"/>
            </a:rPr>
            <a:t>th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June</a:t>
          </a:r>
          <a:endParaRPr lang="en-IN" dirty="0"/>
        </a:p>
      </dgm:t>
    </dgm:pt>
    <dgm:pt modelId="{25618B58-266F-4EDE-A18B-D6C7EF36E5F0}" type="parTrans" cxnId="{D9170F15-54E4-42F7-BBD3-245AD5784F37}">
      <dgm:prSet/>
      <dgm:spPr/>
      <dgm:t>
        <a:bodyPr/>
        <a:lstStyle/>
        <a:p>
          <a:endParaRPr lang="en-IN"/>
        </a:p>
      </dgm:t>
    </dgm:pt>
    <dgm:pt modelId="{04CBF3B7-C44F-4D33-9E1C-E73E23B10E7D}" type="sibTrans" cxnId="{D9170F15-54E4-42F7-BBD3-245AD5784F37}">
      <dgm:prSet/>
      <dgm:spPr/>
      <dgm:t>
        <a:bodyPr/>
        <a:lstStyle/>
        <a:p>
          <a:endParaRPr lang="en-IN"/>
        </a:p>
      </dgm:t>
    </dgm:pt>
    <dgm:pt modelId="{20CA2E23-EFA6-46D2-92D1-5CCE66328110}">
      <dgm:prSet phldrT="[Text]" custT="1"/>
      <dgm:spPr/>
      <dgm:t>
        <a:bodyPr/>
        <a:lstStyle/>
        <a:p>
          <a:r>
            <a:rPr lang="en-US" sz="1600" smtClean="0"/>
            <a:t>Audit Report</a:t>
          </a:r>
          <a:endParaRPr lang="en-IN" sz="1600" dirty="0"/>
        </a:p>
      </dgm:t>
    </dgm:pt>
    <dgm:pt modelId="{ED406F6E-FF75-42ED-9E52-54DFCA154336}" type="parTrans" cxnId="{776A2CF3-9587-4E16-B402-CEBB2C2224D5}">
      <dgm:prSet/>
      <dgm:spPr/>
      <dgm:t>
        <a:bodyPr/>
        <a:lstStyle/>
        <a:p>
          <a:endParaRPr lang="en-IN"/>
        </a:p>
      </dgm:t>
    </dgm:pt>
    <dgm:pt modelId="{69821385-45E5-44E3-9916-6F9252EB098B}" type="sibTrans" cxnId="{776A2CF3-9587-4E16-B402-CEBB2C2224D5}">
      <dgm:prSet/>
      <dgm:spPr/>
      <dgm:t>
        <a:bodyPr/>
        <a:lstStyle/>
        <a:p>
          <a:endParaRPr lang="en-IN"/>
        </a:p>
      </dgm:t>
    </dgm:pt>
    <dgm:pt modelId="{F91CCE2A-4852-42FF-B8C9-DD037E32DEB1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Third Party Auditor submits compliance report online with two-way communication between auditor and applicant</a:t>
          </a:r>
          <a:endParaRPr lang="en-IN" dirty="0"/>
        </a:p>
      </dgm:t>
    </dgm:pt>
    <dgm:pt modelId="{C30CE29D-5858-440C-A8FC-F064438125B0}" type="parTrans" cxnId="{E8997AA0-C359-477F-AF52-243A24EE8BDD}">
      <dgm:prSet/>
      <dgm:spPr/>
      <dgm:t>
        <a:bodyPr/>
        <a:lstStyle/>
        <a:p>
          <a:endParaRPr lang="en-IN"/>
        </a:p>
      </dgm:t>
    </dgm:pt>
    <dgm:pt modelId="{D2008A86-CB8D-4113-8D41-C272FC2DCB87}" type="sibTrans" cxnId="{E8997AA0-C359-477F-AF52-243A24EE8BDD}">
      <dgm:prSet/>
      <dgm:spPr/>
      <dgm:t>
        <a:bodyPr/>
        <a:lstStyle/>
        <a:p>
          <a:endParaRPr lang="en-IN"/>
        </a:p>
      </dgm:t>
    </dgm:pt>
    <dgm:pt modelId="{C7328D93-4BBC-4B6C-855A-AA9FAB228E51}">
      <dgm:prSet phldrT="[Text]" custT="1"/>
      <dgm:spPr/>
      <dgm:t>
        <a:bodyPr/>
        <a:lstStyle/>
        <a:p>
          <a:r>
            <a:rPr lang="en-US" sz="1600" smtClean="0"/>
            <a:t>Information</a:t>
          </a:r>
          <a:endParaRPr lang="en-IN" sz="1600" dirty="0"/>
        </a:p>
      </dgm:t>
    </dgm:pt>
    <dgm:pt modelId="{E264463F-047E-407F-916B-D16229EF3596}" type="parTrans" cxnId="{B2AE9221-2F29-4909-9B3A-77625E57FD9B}">
      <dgm:prSet/>
      <dgm:spPr/>
      <dgm:t>
        <a:bodyPr/>
        <a:lstStyle/>
        <a:p>
          <a:endParaRPr lang="en-IN"/>
        </a:p>
      </dgm:t>
    </dgm:pt>
    <dgm:pt modelId="{1D05DBD6-8C7E-485A-B0C6-A6BD00BE3F15}" type="sibTrans" cxnId="{B2AE9221-2F29-4909-9B3A-77625E57FD9B}">
      <dgm:prSet/>
      <dgm:spPr/>
      <dgm:t>
        <a:bodyPr/>
        <a:lstStyle/>
        <a:p>
          <a:endParaRPr lang="en-IN"/>
        </a:p>
      </dgm:t>
    </dgm:pt>
    <dgm:pt modelId="{61EF982A-B64B-40AE-B789-363718E7A349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Eligibility for scheme, list of auditors, and  audit report can be checked on website by users</a:t>
          </a:r>
          <a:endParaRPr lang="en-IN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616A4A-15CD-4F43-BF61-510ED91F3F92}" type="parTrans" cxnId="{3C308081-2D37-4849-8673-6106D536456D}">
      <dgm:prSet/>
      <dgm:spPr/>
      <dgm:t>
        <a:bodyPr/>
        <a:lstStyle/>
        <a:p>
          <a:endParaRPr lang="en-IN"/>
        </a:p>
      </dgm:t>
    </dgm:pt>
    <dgm:pt modelId="{46ECC44F-8DA6-47B2-A475-06EADEFBD923}" type="sibTrans" cxnId="{3C308081-2D37-4849-8673-6106D536456D}">
      <dgm:prSet/>
      <dgm:spPr/>
      <dgm:t>
        <a:bodyPr/>
        <a:lstStyle/>
        <a:p>
          <a:endParaRPr lang="en-IN"/>
        </a:p>
      </dgm:t>
    </dgm:pt>
    <dgm:pt modelId="{0DC54CD8-4C6D-402D-9FCC-DF8CA29EEE31}" type="pres">
      <dgm:prSet presAssocID="{52BF93DB-53E7-408C-B9B2-E29720BDC16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IN"/>
        </a:p>
      </dgm:t>
    </dgm:pt>
    <dgm:pt modelId="{EBE6EE70-A345-42D2-B3CC-ECD087D9BF3E}" type="pres">
      <dgm:prSet presAssocID="{915DB577-21C4-4792-8595-4393B10F7CCB}" presName="parenttextcomposite" presStyleCnt="0"/>
      <dgm:spPr/>
      <dgm:t>
        <a:bodyPr/>
        <a:lstStyle/>
        <a:p>
          <a:endParaRPr lang="en-IN"/>
        </a:p>
      </dgm:t>
    </dgm:pt>
    <dgm:pt modelId="{883FC896-635D-4BDA-9B85-9277CBB56BBB}" type="pres">
      <dgm:prSet presAssocID="{915DB577-21C4-4792-8595-4393B10F7CCB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4DF6903-C16D-4543-AE81-AEB15B221F12}" type="pres">
      <dgm:prSet presAssocID="{915DB577-21C4-4792-8595-4393B10F7CCB}" presName="composite" presStyleCnt="0"/>
      <dgm:spPr/>
      <dgm:t>
        <a:bodyPr/>
        <a:lstStyle/>
        <a:p>
          <a:endParaRPr lang="en-IN"/>
        </a:p>
      </dgm:t>
    </dgm:pt>
    <dgm:pt modelId="{6EDCFC85-BD47-4C3A-8A6C-8F5738EC8EB7}" type="pres">
      <dgm:prSet presAssocID="{915DB577-21C4-4792-8595-4393B10F7CCB}" presName="chevron1" presStyleLbl="alignNode1" presStyleIdx="0" presStyleCnt="21"/>
      <dgm:spPr/>
      <dgm:t>
        <a:bodyPr/>
        <a:lstStyle/>
        <a:p>
          <a:endParaRPr lang="en-IN"/>
        </a:p>
      </dgm:t>
    </dgm:pt>
    <dgm:pt modelId="{0C8F9DB1-4616-4AC9-9500-D96E8D7C9DBC}" type="pres">
      <dgm:prSet presAssocID="{915DB577-21C4-4792-8595-4393B10F7CCB}" presName="chevron2" presStyleLbl="alignNode1" presStyleIdx="1" presStyleCnt="21"/>
      <dgm:spPr/>
      <dgm:t>
        <a:bodyPr/>
        <a:lstStyle/>
        <a:p>
          <a:endParaRPr lang="en-IN"/>
        </a:p>
      </dgm:t>
    </dgm:pt>
    <dgm:pt modelId="{F64FD0A4-6371-4DCD-A73D-5FB6A3F7BDA2}" type="pres">
      <dgm:prSet presAssocID="{915DB577-21C4-4792-8595-4393B10F7CCB}" presName="chevron3" presStyleLbl="alignNode1" presStyleIdx="2" presStyleCnt="21"/>
      <dgm:spPr/>
      <dgm:t>
        <a:bodyPr/>
        <a:lstStyle/>
        <a:p>
          <a:endParaRPr lang="en-IN"/>
        </a:p>
      </dgm:t>
    </dgm:pt>
    <dgm:pt modelId="{C3F08B8C-2400-4661-B2DD-BDE5DE4D26D1}" type="pres">
      <dgm:prSet presAssocID="{915DB577-21C4-4792-8595-4393B10F7CCB}" presName="chevron4" presStyleLbl="alignNode1" presStyleIdx="3" presStyleCnt="21"/>
      <dgm:spPr/>
      <dgm:t>
        <a:bodyPr/>
        <a:lstStyle/>
        <a:p>
          <a:endParaRPr lang="en-IN"/>
        </a:p>
      </dgm:t>
    </dgm:pt>
    <dgm:pt modelId="{2F706DD4-BD18-41D7-9E32-51D1D1963649}" type="pres">
      <dgm:prSet presAssocID="{915DB577-21C4-4792-8595-4393B10F7CCB}" presName="chevron5" presStyleLbl="alignNode1" presStyleIdx="4" presStyleCnt="21"/>
      <dgm:spPr/>
      <dgm:t>
        <a:bodyPr/>
        <a:lstStyle/>
        <a:p>
          <a:endParaRPr lang="en-IN"/>
        </a:p>
      </dgm:t>
    </dgm:pt>
    <dgm:pt modelId="{82F0027D-2071-4E0F-BF0E-00F317408524}" type="pres">
      <dgm:prSet presAssocID="{915DB577-21C4-4792-8595-4393B10F7CCB}" presName="chevron6" presStyleLbl="alignNode1" presStyleIdx="5" presStyleCnt="21"/>
      <dgm:spPr/>
      <dgm:t>
        <a:bodyPr/>
        <a:lstStyle/>
        <a:p>
          <a:endParaRPr lang="en-IN"/>
        </a:p>
      </dgm:t>
    </dgm:pt>
    <dgm:pt modelId="{CB662FDD-2B85-4311-AFDF-C9FAD396AACB}" type="pres">
      <dgm:prSet presAssocID="{915DB577-21C4-4792-8595-4393B10F7CCB}" presName="chevron7" presStyleLbl="alignNode1" presStyleIdx="6" presStyleCnt="21"/>
      <dgm:spPr/>
      <dgm:t>
        <a:bodyPr/>
        <a:lstStyle/>
        <a:p>
          <a:endParaRPr lang="en-IN"/>
        </a:p>
      </dgm:t>
    </dgm:pt>
    <dgm:pt modelId="{B0FF5790-85EE-4A9F-9C1D-F1811EB78355}" type="pres">
      <dgm:prSet presAssocID="{915DB577-21C4-4792-8595-4393B10F7CCB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C21556-5571-47E3-A66B-17BC42594961}" type="pres">
      <dgm:prSet presAssocID="{70A3269F-35A2-43EC-9BF4-1E410EDBE828}" presName="sibTrans" presStyleCnt="0"/>
      <dgm:spPr/>
      <dgm:t>
        <a:bodyPr/>
        <a:lstStyle/>
        <a:p>
          <a:endParaRPr lang="en-IN"/>
        </a:p>
      </dgm:t>
    </dgm:pt>
    <dgm:pt modelId="{BE295425-E995-48AB-894E-C1CF03375E35}" type="pres">
      <dgm:prSet presAssocID="{20CA2E23-EFA6-46D2-92D1-5CCE66328110}" presName="parenttextcomposite" presStyleCnt="0"/>
      <dgm:spPr/>
      <dgm:t>
        <a:bodyPr/>
        <a:lstStyle/>
        <a:p>
          <a:endParaRPr lang="en-IN"/>
        </a:p>
      </dgm:t>
    </dgm:pt>
    <dgm:pt modelId="{1EC2ADFC-5CA0-411E-9DCF-99307744CE27}" type="pres">
      <dgm:prSet presAssocID="{20CA2E23-EFA6-46D2-92D1-5CCE66328110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B35AF3A-AFCC-410B-B6E6-B58B411EAE9E}" type="pres">
      <dgm:prSet presAssocID="{20CA2E23-EFA6-46D2-92D1-5CCE66328110}" presName="composite" presStyleCnt="0"/>
      <dgm:spPr/>
      <dgm:t>
        <a:bodyPr/>
        <a:lstStyle/>
        <a:p>
          <a:endParaRPr lang="en-IN"/>
        </a:p>
      </dgm:t>
    </dgm:pt>
    <dgm:pt modelId="{B07A39F0-1A9C-4C6A-9D8B-2884E0E43D2C}" type="pres">
      <dgm:prSet presAssocID="{20CA2E23-EFA6-46D2-92D1-5CCE66328110}" presName="chevron1" presStyleLbl="alignNode1" presStyleIdx="7" presStyleCnt="21"/>
      <dgm:spPr/>
      <dgm:t>
        <a:bodyPr/>
        <a:lstStyle/>
        <a:p>
          <a:endParaRPr lang="en-IN"/>
        </a:p>
      </dgm:t>
    </dgm:pt>
    <dgm:pt modelId="{8715C418-8386-4459-BEC3-181895F34932}" type="pres">
      <dgm:prSet presAssocID="{20CA2E23-EFA6-46D2-92D1-5CCE66328110}" presName="chevron2" presStyleLbl="alignNode1" presStyleIdx="8" presStyleCnt="21"/>
      <dgm:spPr/>
      <dgm:t>
        <a:bodyPr/>
        <a:lstStyle/>
        <a:p>
          <a:endParaRPr lang="en-IN"/>
        </a:p>
      </dgm:t>
    </dgm:pt>
    <dgm:pt modelId="{1E958FFA-DE44-4D5B-9798-DE823C156813}" type="pres">
      <dgm:prSet presAssocID="{20CA2E23-EFA6-46D2-92D1-5CCE66328110}" presName="chevron3" presStyleLbl="alignNode1" presStyleIdx="9" presStyleCnt="21"/>
      <dgm:spPr/>
      <dgm:t>
        <a:bodyPr/>
        <a:lstStyle/>
        <a:p>
          <a:endParaRPr lang="en-IN"/>
        </a:p>
      </dgm:t>
    </dgm:pt>
    <dgm:pt modelId="{B24FF377-F3E0-4413-A445-1A6866D15C4C}" type="pres">
      <dgm:prSet presAssocID="{20CA2E23-EFA6-46D2-92D1-5CCE66328110}" presName="chevron4" presStyleLbl="alignNode1" presStyleIdx="10" presStyleCnt="21"/>
      <dgm:spPr/>
      <dgm:t>
        <a:bodyPr/>
        <a:lstStyle/>
        <a:p>
          <a:endParaRPr lang="en-IN"/>
        </a:p>
      </dgm:t>
    </dgm:pt>
    <dgm:pt modelId="{E1278076-0B78-435A-9B0C-95B7A5459224}" type="pres">
      <dgm:prSet presAssocID="{20CA2E23-EFA6-46D2-92D1-5CCE66328110}" presName="chevron5" presStyleLbl="alignNode1" presStyleIdx="11" presStyleCnt="21"/>
      <dgm:spPr/>
      <dgm:t>
        <a:bodyPr/>
        <a:lstStyle/>
        <a:p>
          <a:endParaRPr lang="en-IN"/>
        </a:p>
      </dgm:t>
    </dgm:pt>
    <dgm:pt modelId="{E1098F94-2D69-4E6E-873C-5BC9A0DB8C4E}" type="pres">
      <dgm:prSet presAssocID="{20CA2E23-EFA6-46D2-92D1-5CCE66328110}" presName="chevron6" presStyleLbl="alignNode1" presStyleIdx="12" presStyleCnt="21"/>
      <dgm:spPr/>
      <dgm:t>
        <a:bodyPr/>
        <a:lstStyle/>
        <a:p>
          <a:endParaRPr lang="en-IN"/>
        </a:p>
      </dgm:t>
    </dgm:pt>
    <dgm:pt modelId="{78413069-C6CD-45E1-BA29-63ECE1C03790}" type="pres">
      <dgm:prSet presAssocID="{20CA2E23-EFA6-46D2-92D1-5CCE66328110}" presName="chevron7" presStyleLbl="alignNode1" presStyleIdx="13" presStyleCnt="21"/>
      <dgm:spPr/>
      <dgm:t>
        <a:bodyPr/>
        <a:lstStyle/>
        <a:p>
          <a:endParaRPr lang="en-IN"/>
        </a:p>
      </dgm:t>
    </dgm:pt>
    <dgm:pt modelId="{2738447B-D290-4092-A052-A72F32EA39BF}" type="pres">
      <dgm:prSet presAssocID="{20CA2E23-EFA6-46D2-92D1-5CCE66328110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7915354-C138-4E4F-B119-BB4FE4E9FC13}" type="pres">
      <dgm:prSet presAssocID="{69821385-45E5-44E3-9916-6F9252EB098B}" presName="sibTrans" presStyleCnt="0"/>
      <dgm:spPr/>
      <dgm:t>
        <a:bodyPr/>
        <a:lstStyle/>
        <a:p>
          <a:endParaRPr lang="en-IN"/>
        </a:p>
      </dgm:t>
    </dgm:pt>
    <dgm:pt modelId="{DBBE1188-5911-4840-8B5D-97EB36008536}" type="pres">
      <dgm:prSet presAssocID="{C7328D93-4BBC-4B6C-855A-AA9FAB228E51}" presName="parenttextcomposite" presStyleCnt="0"/>
      <dgm:spPr/>
      <dgm:t>
        <a:bodyPr/>
        <a:lstStyle/>
        <a:p>
          <a:endParaRPr lang="en-IN"/>
        </a:p>
      </dgm:t>
    </dgm:pt>
    <dgm:pt modelId="{55808C31-BD50-4788-B6F0-9E4BF5556724}" type="pres">
      <dgm:prSet presAssocID="{C7328D93-4BBC-4B6C-855A-AA9FAB228E51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BBD4C79-86B0-424D-8E16-5A727433A76D}" type="pres">
      <dgm:prSet presAssocID="{C7328D93-4BBC-4B6C-855A-AA9FAB228E51}" presName="composite" presStyleCnt="0"/>
      <dgm:spPr/>
      <dgm:t>
        <a:bodyPr/>
        <a:lstStyle/>
        <a:p>
          <a:endParaRPr lang="en-IN"/>
        </a:p>
      </dgm:t>
    </dgm:pt>
    <dgm:pt modelId="{E8F8A45A-D429-4928-BB58-A870A79771F7}" type="pres">
      <dgm:prSet presAssocID="{C7328D93-4BBC-4B6C-855A-AA9FAB228E51}" presName="chevron1" presStyleLbl="alignNode1" presStyleIdx="14" presStyleCnt="21"/>
      <dgm:spPr/>
      <dgm:t>
        <a:bodyPr/>
        <a:lstStyle/>
        <a:p>
          <a:endParaRPr lang="en-IN"/>
        </a:p>
      </dgm:t>
    </dgm:pt>
    <dgm:pt modelId="{B91F75BB-55D6-4A7B-9C30-59C77D10BCEC}" type="pres">
      <dgm:prSet presAssocID="{C7328D93-4BBC-4B6C-855A-AA9FAB228E51}" presName="chevron2" presStyleLbl="alignNode1" presStyleIdx="15" presStyleCnt="21"/>
      <dgm:spPr/>
      <dgm:t>
        <a:bodyPr/>
        <a:lstStyle/>
        <a:p>
          <a:endParaRPr lang="en-IN"/>
        </a:p>
      </dgm:t>
    </dgm:pt>
    <dgm:pt modelId="{C02A3482-CAF3-4878-9385-AFFDE6F9817D}" type="pres">
      <dgm:prSet presAssocID="{C7328D93-4BBC-4B6C-855A-AA9FAB228E51}" presName="chevron3" presStyleLbl="alignNode1" presStyleIdx="16" presStyleCnt="21"/>
      <dgm:spPr/>
      <dgm:t>
        <a:bodyPr/>
        <a:lstStyle/>
        <a:p>
          <a:endParaRPr lang="en-IN"/>
        </a:p>
      </dgm:t>
    </dgm:pt>
    <dgm:pt modelId="{DF9C1B90-705D-464F-B976-94D4C26C4A2E}" type="pres">
      <dgm:prSet presAssocID="{C7328D93-4BBC-4B6C-855A-AA9FAB228E51}" presName="chevron4" presStyleLbl="alignNode1" presStyleIdx="17" presStyleCnt="21"/>
      <dgm:spPr/>
      <dgm:t>
        <a:bodyPr/>
        <a:lstStyle/>
        <a:p>
          <a:endParaRPr lang="en-IN"/>
        </a:p>
      </dgm:t>
    </dgm:pt>
    <dgm:pt modelId="{024A40CE-3B8A-4F10-81FA-5CD5CD4451D8}" type="pres">
      <dgm:prSet presAssocID="{C7328D93-4BBC-4B6C-855A-AA9FAB228E51}" presName="chevron5" presStyleLbl="alignNode1" presStyleIdx="18" presStyleCnt="21"/>
      <dgm:spPr/>
      <dgm:t>
        <a:bodyPr/>
        <a:lstStyle/>
        <a:p>
          <a:endParaRPr lang="en-IN"/>
        </a:p>
      </dgm:t>
    </dgm:pt>
    <dgm:pt modelId="{C8321C3D-EDAF-4296-B029-9CD85E692563}" type="pres">
      <dgm:prSet presAssocID="{C7328D93-4BBC-4B6C-855A-AA9FAB228E51}" presName="chevron6" presStyleLbl="alignNode1" presStyleIdx="19" presStyleCnt="21"/>
      <dgm:spPr/>
      <dgm:t>
        <a:bodyPr/>
        <a:lstStyle/>
        <a:p>
          <a:endParaRPr lang="en-IN"/>
        </a:p>
      </dgm:t>
    </dgm:pt>
    <dgm:pt modelId="{3DFC6E52-4435-4AB1-B9D2-73A447EF8CD0}" type="pres">
      <dgm:prSet presAssocID="{C7328D93-4BBC-4B6C-855A-AA9FAB228E51}" presName="chevron7" presStyleLbl="alignNode1" presStyleIdx="20" presStyleCnt="21"/>
      <dgm:spPr/>
      <dgm:t>
        <a:bodyPr/>
        <a:lstStyle/>
        <a:p>
          <a:endParaRPr lang="en-IN"/>
        </a:p>
      </dgm:t>
    </dgm:pt>
    <dgm:pt modelId="{5531BC36-672D-438B-A679-407A9C351068}" type="pres">
      <dgm:prSet presAssocID="{C7328D93-4BBC-4B6C-855A-AA9FAB228E51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2AE9221-2F29-4909-9B3A-77625E57FD9B}" srcId="{52BF93DB-53E7-408C-B9B2-E29720BDC163}" destId="{C7328D93-4BBC-4B6C-855A-AA9FAB228E51}" srcOrd="2" destOrd="0" parTransId="{E264463F-047E-407F-916B-D16229EF3596}" sibTransId="{1D05DBD6-8C7E-485A-B0C6-A6BD00BE3F15}"/>
    <dgm:cxn modelId="{3C308081-2D37-4849-8673-6106D536456D}" srcId="{C7328D93-4BBC-4B6C-855A-AA9FAB228E51}" destId="{61EF982A-B64B-40AE-B789-363718E7A349}" srcOrd="0" destOrd="0" parTransId="{22616A4A-15CD-4F43-BF61-510ED91F3F92}" sibTransId="{46ECC44F-8DA6-47B2-A475-06EADEFBD923}"/>
    <dgm:cxn modelId="{E8997AA0-C359-477F-AF52-243A24EE8BDD}" srcId="{20CA2E23-EFA6-46D2-92D1-5CCE66328110}" destId="{F91CCE2A-4852-42FF-B8C9-DD037E32DEB1}" srcOrd="0" destOrd="0" parTransId="{C30CE29D-5858-440C-A8FC-F064438125B0}" sibTransId="{D2008A86-CB8D-4113-8D41-C272FC2DCB87}"/>
    <dgm:cxn modelId="{A15BE2DB-4264-46D6-9B41-A57D1264FA94}" srcId="{52BF93DB-53E7-408C-B9B2-E29720BDC163}" destId="{915DB577-21C4-4792-8595-4393B10F7CCB}" srcOrd="0" destOrd="0" parTransId="{BFE531D9-8960-450A-83A7-47FE3632D4FC}" sibTransId="{70A3269F-35A2-43EC-9BF4-1E410EDBE828}"/>
    <dgm:cxn modelId="{D9170F15-54E4-42F7-BBD3-245AD5784F37}" srcId="{915DB577-21C4-4792-8595-4393B10F7CCB}" destId="{F162199A-ED32-40C6-8CD1-59E0CE9F45E4}" srcOrd="0" destOrd="0" parTransId="{25618B58-266F-4EDE-A18B-D6C7EF36E5F0}" sibTransId="{04CBF3B7-C44F-4D33-9E1C-E73E23B10E7D}"/>
    <dgm:cxn modelId="{33375004-FD96-4A5B-B18C-858637C69CC6}" type="presOf" srcId="{915DB577-21C4-4792-8595-4393B10F7CCB}" destId="{883FC896-635D-4BDA-9B85-9277CBB56BBB}" srcOrd="0" destOrd="0" presId="urn:microsoft.com/office/officeart/2008/layout/VerticalAccentList"/>
    <dgm:cxn modelId="{A32CC642-28EB-4657-9C95-18BB48E2E2D8}" type="presOf" srcId="{61EF982A-B64B-40AE-B789-363718E7A349}" destId="{5531BC36-672D-438B-A679-407A9C351068}" srcOrd="0" destOrd="0" presId="urn:microsoft.com/office/officeart/2008/layout/VerticalAccentList"/>
    <dgm:cxn modelId="{5791261E-66E3-4C53-81D7-407B44CAFAC8}" type="presOf" srcId="{F91CCE2A-4852-42FF-B8C9-DD037E32DEB1}" destId="{2738447B-D290-4092-A052-A72F32EA39BF}" srcOrd="0" destOrd="0" presId="urn:microsoft.com/office/officeart/2008/layout/VerticalAccentList"/>
    <dgm:cxn modelId="{3E341247-4E4E-473D-A19C-EBA1535E7F60}" type="presOf" srcId="{20CA2E23-EFA6-46D2-92D1-5CCE66328110}" destId="{1EC2ADFC-5CA0-411E-9DCF-99307744CE27}" srcOrd="0" destOrd="0" presId="urn:microsoft.com/office/officeart/2008/layout/VerticalAccentList"/>
    <dgm:cxn modelId="{DDDFF4B8-AA05-4AAF-AF5E-204DD64AC396}" type="presOf" srcId="{52BF93DB-53E7-408C-B9B2-E29720BDC163}" destId="{0DC54CD8-4C6D-402D-9FCC-DF8CA29EEE31}" srcOrd="0" destOrd="0" presId="urn:microsoft.com/office/officeart/2008/layout/VerticalAccentList"/>
    <dgm:cxn modelId="{7557B03D-3314-4467-9917-E356051F5550}" type="presOf" srcId="{F162199A-ED32-40C6-8CD1-59E0CE9F45E4}" destId="{B0FF5790-85EE-4A9F-9C1D-F1811EB78355}" srcOrd="0" destOrd="0" presId="urn:microsoft.com/office/officeart/2008/layout/VerticalAccentList"/>
    <dgm:cxn modelId="{776A2CF3-9587-4E16-B402-CEBB2C2224D5}" srcId="{52BF93DB-53E7-408C-B9B2-E29720BDC163}" destId="{20CA2E23-EFA6-46D2-92D1-5CCE66328110}" srcOrd="1" destOrd="0" parTransId="{ED406F6E-FF75-42ED-9E52-54DFCA154336}" sibTransId="{69821385-45E5-44E3-9916-6F9252EB098B}"/>
    <dgm:cxn modelId="{3B3B99EE-52AE-44A6-A025-7E5CCAB58013}" type="presOf" srcId="{C7328D93-4BBC-4B6C-855A-AA9FAB228E51}" destId="{55808C31-BD50-4788-B6F0-9E4BF5556724}" srcOrd="0" destOrd="0" presId="urn:microsoft.com/office/officeart/2008/layout/VerticalAccentList"/>
    <dgm:cxn modelId="{DA9FE45B-DE83-41D7-9371-0910CB8F3608}" type="presParOf" srcId="{0DC54CD8-4C6D-402D-9FCC-DF8CA29EEE31}" destId="{EBE6EE70-A345-42D2-B3CC-ECD087D9BF3E}" srcOrd="0" destOrd="0" presId="urn:microsoft.com/office/officeart/2008/layout/VerticalAccentList"/>
    <dgm:cxn modelId="{69539205-2456-4141-8171-3DD19D60C101}" type="presParOf" srcId="{EBE6EE70-A345-42D2-B3CC-ECD087D9BF3E}" destId="{883FC896-635D-4BDA-9B85-9277CBB56BBB}" srcOrd="0" destOrd="0" presId="urn:microsoft.com/office/officeart/2008/layout/VerticalAccentList"/>
    <dgm:cxn modelId="{2AA40F46-02A3-4D62-BCFA-013BA6559B47}" type="presParOf" srcId="{0DC54CD8-4C6D-402D-9FCC-DF8CA29EEE31}" destId="{24DF6903-C16D-4543-AE81-AEB15B221F12}" srcOrd="1" destOrd="0" presId="urn:microsoft.com/office/officeart/2008/layout/VerticalAccentList"/>
    <dgm:cxn modelId="{E8446261-85C8-4E68-919A-DD630C1E3F82}" type="presParOf" srcId="{24DF6903-C16D-4543-AE81-AEB15B221F12}" destId="{6EDCFC85-BD47-4C3A-8A6C-8F5738EC8EB7}" srcOrd="0" destOrd="0" presId="urn:microsoft.com/office/officeart/2008/layout/VerticalAccentList"/>
    <dgm:cxn modelId="{279229A9-CFD7-426D-8AA3-605C7CC2B8E6}" type="presParOf" srcId="{24DF6903-C16D-4543-AE81-AEB15B221F12}" destId="{0C8F9DB1-4616-4AC9-9500-D96E8D7C9DBC}" srcOrd="1" destOrd="0" presId="urn:microsoft.com/office/officeart/2008/layout/VerticalAccentList"/>
    <dgm:cxn modelId="{26654725-86DA-47C4-A6C3-0589939241B8}" type="presParOf" srcId="{24DF6903-C16D-4543-AE81-AEB15B221F12}" destId="{F64FD0A4-6371-4DCD-A73D-5FB6A3F7BDA2}" srcOrd="2" destOrd="0" presId="urn:microsoft.com/office/officeart/2008/layout/VerticalAccentList"/>
    <dgm:cxn modelId="{98550EAF-D521-4093-83CC-E48D84C20B66}" type="presParOf" srcId="{24DF6903-C16D-4543-AE81-AEB15B221F12}" destId="{C3F08B8C-2400-4661-B2DD-BDE5DE4D26D1}" srcOrd="3" destOrd="0" presId="urn:microsoft.com/office/officeart/2008/layout/VerticalAccentList"/>
    <dgm:cxn modelId="{F0463240-F2D3-433B-8CFD-76E53B2A71FE}" type="presParOf" srcId="{24DF6903-C16D-4543-AE81-AEB15B221F12}" destId="{2F706DD4-BD18-41D7-9E32-51D1D1963649}" srcOrd="4" destOrd="0" presId="urn:microsoft.com/office/officeart/2008/layout/VerticalAccentList"/>
    <dgm:cxn modelId="{3D959540-2D6E-4A14-A151-454A5152316E}" type="presParOf" srcId="{24DF6903-C16D-4543-AE81-AEB15B221F12}" destId="{82F0027D-2071-4E0F-BF0E-00F317408524}" srcOrd="5" destOrd="0" presId="urn:microsoft.com/office/officeart/2008/layout/VerticalAccentList"/>
    <dgm:cxn modelId="{7EBA16FE-FE47-4A5A-82F6-CE7C361564E7}" type="presParOf" srcId="{24DF6903-C16D-4543-AE81-AEB15B221F12}" destId="{CB662FDD-2B85-4311-AFDF-C9FAD396AACB}" srcOrd="6" destOrd="0" presId="urn:microsoft.com/office/officeart/2008/layout/VerticalAccentList"/>
    <dgm:cxn modelId="{F4F94122-FBB0-4425-B0EC-4B8F6D4E2A67}" type="presParOf" srcId="{24DF6903-C16D-4543-AE81-AEB15B221F12}" destId="{B0FF5790-85EE-4A9F-9C1D-F1811EB78355}" srcOrd="7" destOrd="0" presId="urn:microsoft.com/office/officeart/2008/layout/VerticalAccentList"/>
    <dgm:cxn modelId="{1386F4DC-D12A-413B-BBBF-4B9760BEA421}" type="presParOf" srcId="{0DC54CD8-4C6D-402D-9FCC-DF8CA29EEE31}" destId="{F4C21556-5571-47E3-A66B-17BC42594961}" srcOrd="2" destOrd="0" presId="urn:microsoft.com/office/officeart/2008/layout/VerticalAccentList"/>
    <dgm:cxn modelId="{F6E4B2E2-E18D-421D-9317-D7DE4AFB6646}" type="presParOf" srcId="{0DC54CD8-4C6D-402D-9FCC-DF8CA29EEE31}" destId="{BE295425-E995-48AB-894E-C1CF03375E35}" srcOrd="3" destOrd="0" presId="urn:microsoft.com/office/officeart/2008/layout/VerticalAccentList"/>
    <dgm:cxn modelId="{107D8379-C5E1-482E-B53F-95A3B74B0586}" type="presParOf" srcId="{BE295425-E995-48AB-894E-C1CF03375E35}" destId="{1EC2ADFC-5CA0-411E-9DCF-99307744CE27}" srcOrd="0" destOrd="0" presId="urn:microsoft.com/office/officeart/2008/layout/VerticalAccentList"/>
    <dgm:cxn modelId="{F9006B5B-2831-4ADD-B6F3-CB928CBFB524}" type="presParOf" srcId="{0DC54CD8-4C6D-402D-9FCC-DF8CA29EEE31}" destId="{2B35AF3A-AFCC-410B-B6E6-B58B411EAE9E}" srcOrd="4" destOrd="0" presId="urn:microsoft.com/office/officeart/2008/layout/VerticalAccentList"/>
    <dgm:cxn modelId="{7AB09FD3-1040-4E35-B4BF-582FCB970EA4}" type="presParOf" srcId="{2B35AF3A-AFCC-410B-B6E6-B58B411EAE9E}" destId="{B07A39F0-1A9C-4C6A-9D8B-2884E0E43D2C}" srcOrd="0" destOrd="0" presId="urn:microsoft.com/office/officeart/2008/layout/VerticalAccentList"/>
    <dgm:cxn modelId="{13BFEE7F-B0EB-43BE-AE16-35E3620EF585}" type="presParOf" srcId="{2B35AF3A-AFCC-410B-B6E6-B58B411EAE9E}" destId="{8715C418-8386-4459-BEC3-181895F34932}" srcOrd="1" destOrd="0" presId="urn:microsoft.com/office/officeart/2008/layout/VerticalAccentList"/>
    <dgm:cxn modelId="{BA831721-7FF2-4A00-A7CD-69C499BB0A5A}" type="presParOf" srcId="{2B35AF3A-AFCC-410B-B6E6-B58B411EAE9E}" destId="{1E958FFA-DE44-4D5B-9798-DE823C156813}" srcOrd="2" destOrd="0" presId="urn:microsoft.com/office/officeart/2008/layout/VerticalAccentList"/>
    <dgm:cxn modelId="{58771E8B-49D5-4002-B696-33A96E666728}" type="presParOf" srcId="{2B35AF3A-AFCC-410B-B6E6-B58B411EAE9E}" destId="{B24FF377-F3E0-4413-A445-1A6866D15C4C}" srcOrd="3" destOrd="0" presId="urn:microsoft.com/office/officeart/2008/layout/VerticalAccentList"/>
    <dgm:cxn modelId="{DCC476B9-C43C-4A21-B4FF-5D1F9216A337}" type="presParOf" srcId="{2B35AF3A-AFCC-410B-B6E6-B58B411EAE9E}" destId="{E1278076-0B78-435A-9B0C-95B7A5459224}" srcOrd="4" destOrd="0" presId="urn:microsoft.com/office/officeart/2008/layout/VerticalAccentList"/>
    <dgm:cxn modelId="{5FEBF43F-B031-46FE-88BE-EC9F5BF87E2F}" type="presParOf" srcId="{2B35AF3A-AFCC-410B-B6E6-B58B411EAE9E}" destId="{E1098F94-2D69-4E6E-873C-5BC9A0DB8C4E}" srcOrd="5" destOrd="0" presId="urn:microsoft.com/office/officeart/2008/layout/VerticalAccentList"/>
    <dgm:cxn modelId="{3AE2A556-CD4C-490D-9483-E0D870C830AF}" type="presParOf" srcId="{2B35AF3A-AFCC-410B-B6E6-B58B411EAE9E}" destId="{78413069-C6CD-45E1-BA29-63ECE1C03790}" srcOrd="6" destOrd="0" presId="urn:microsoft.com/office/officeart/2008/layout/VerticalAccentList"/>
    <dgm:cxn modelId="{61D114F4-B68F-4C9B-8438-6C41D323FCEB}" type="presParOf" srcId="{2B35AF3A-AFCC-410B-B6E6-B58B411EAE9E}" destId="{2738447B-D290-4092-A052-A72F32EA39BF}" srcOrd="7" destOrd="0" presId="urn:microsoft.com/office/officeart/2008/layout/VerticalAccentList"/>
    <dgm:cxn modelId="{19ADD8E8-953B-468B-8CA0-85A73FC3E804}" type="presParOf" srcId="{0DC54CD8-4C6D-402D-9FCC-DF8CA29EEE31}" destId="{87915354-C138-4E4F-B119-BB4FE4E9FC13}" srcOrd="5" destOrd="0" presId="urn:microsoft.com/office/officeart/2008/layout/VerticalAccentList"/>
    <dgm:cxn modelId="{CCBF386E-B90D-4B21-B078-1174B860B9BE}" type="presParOf" srcId="{0DC54CD8-4C6D-402D-9FCC-DF8CA29EEE31}" destId="{DBBE1188-5911-4840-8B5D-97EB36008536}" srcOrd="6" destOrd="0" presId="urn:microsoft.com/office/officeart/2008/layout/VerticalAccentList"/>
    <dgm:cxn modelId="{306016C5-6C82-464D-93BF-8B44B1050FF6}" type="presParOf" srcId="{DBBE1188-5911-4840-8B5D-97EB36008536}" destId="{55808C31-BD50-4788-B6F0-9E4BF5556724}" srcOrd="0" destOrd="0" presId="urn:microsoft.com/office/officeart/2008/layout/VerticalAccentList"/>
    <dgm:cxn modelId="{D1C9A8EB-08FC-4C10-8B7A-7BE344FACB88}" type="presParOf" srcId="{0DC54CD8-4C6D-402D-9FCC-DF8CA29EEE31}" destId="{4BBD4C79-86B0-424D-8E16-5A727433A76D}" srcOrd="7" destOrd="0" presId="urn:microsoft.com/office/officeart/2008/layout/VerticalAccentList"/>
    <dgm:cxn modelId="{D7D08ADC-FAE6-4AD6-825C-2708807D54B0}" type="presParOf" srcId="{4BBD4C79-86B0-424D-8E16-5A727433A76D}" destId="{E8F8A45A-D429-4928-BB58-A870A79771F7}" srcOrd="0" destOrd="0" presId="urn:microsoft.com/office/officeart/2008/layout/VerticalAccentList"/>
    <dgm:cxn modelId="{DE654EA5-ACD3-4559-A346-2B3E6BF0E199}" type="presParOf" srcId="{4BBD4C79-86B0-424D-8E16-5A727433A76D}" destId="{B91F75BB-55D6-4A7B-9C30-59C77D10BCEC}" srcOrd="1" destOrd="0" presId="urn:microsoft.com/office/officeart/2008/layout/VerticalAccentList"/>
    <dgm:cxn modelId="{5925533F-4BBF-4745-BDC5-A0865B1F621B}" type="presParOf" srcId="{4BBD4C79-86B0-424D-8E16-5A727433A76D}" destId="{C02A3482-CAF3-4878-9385-AFFDE6F9817D}" srcOrd="2" destOrd="0" presId="urn:microsoft.com/office/officeart/2008/layout/VerticalAccentList"/>
    <dgm:cxn modelId="{5125869E-E2A8-4E9F-839E-5AD9ABDE548A}" type="presParOf" srcId="{4BBD4C79-86B0-424D-8E16-5A727433A76D}" destId="{DF9C1B90-705D-464F-B976-94D4C26C4A2E}" srcOrd="3" destOrd="0" presId="urn:microsoft.com/office/officeart/2008/layout/VerticalAccentList"/>
    <dgm:cxn modelId="{C81107E8-28E5-444D-8382-4084349D6406}" type="presParOf" srcId="{4BBD4C79-86B0-424D-8E16-5A727433A76D}" destId="{024A40CE-3B8A-4F10-81FA-5CD5CD4451D8}" srcOrd="4" destOrd="0" presId="urn:microsoft.com/office/officeart/2008/layout/VerticalAccentList"/>
    <dgm:cxn modelId="{657EF1DC-6DFB-43DB-8C3C-1FAA4B84D4D7}" type="presParOf" srcId="{4BBD4C79-86B0-424D-8E16-5A727433A76D}" destId="{C8321C3D-EDAF-4296-B029-9CD85E692563}" srcOrd="5" destOrd="0" presId="urn:microsoft.com/office/officeart/2008/layout/VerticalAccentList"/>
    <dgm:cxn modelId="{9BA24872-C347-4532-B055-4472341E5E73}" type="presParOf" srcId="{4BBD4C79-86B0-424D-8E16-5A727433A76D}" destId="{3DFC6E52-4435-4AB1-B9D2-73A447EF8CD0}" srcOrd="6" destOrd="0" presId="urn:microsoft.com/office/officeart/2008/layout/VerticalAccentList"/>
    <dgm:cxn modelId="{6C655E0C-D1DF-4C3C-8BF3-3FA25587618C}" type="presParOf" srcId="{4BBD4C79-86B0-424D-8E16-5A727433A76D}" destId="{5531BC36-672D-438B-A679-407A9C35106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58FF7E-C355-4560-80A4-862711A8CAAE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6B4A124-C85E-433C-9D88-B02DCCC12F75}">
      <dgm:prSet phldrT="[Text]" custT="1"/>
      <dgm:spPr/>
      <dgm:t>
        <a:bodyPr/>
        <a:lstStyle/>
        <a:p>
          <a:r>
            <a:rPr lang="en-US" sz="1600" dirty="0" smtClean="0"/>
            <a:t>Applicability</a:t>
          </a:r>
          <a:endParaRPr lang="en-IN" sz="1600" dirty="0"/>
        </a:p>
      </dgm:t>
    </dgm:pt>
    <dgm:pt modelId="{0B6ABF38-21AE-41AA-88E9-C251AC7DF6B7}" type="parTrans" cxnId="{7D56C0B2-D575-4602-9D03-0B82A7670CE0}">
      <dgm:prSet/>
      <dgm:spPr/>
      <dgm:t>
        <a:bodyPr/>
        <a:lstStyle/>
        <a:p>
          <a:endParaRPr lang="en-IN"/>
        </a:p>
      </dgm:t>
    </dgm:pt>
    <dgm:pt modelId="{4E1C4DBA-CF06-49C7-B2F8-EEA68C1E4322}" type="sibTrans" cxnId="{7D56C0B2-D575-4602-9D03-0B82A7670CE0}">
      <dgm:prSet/>
      <dgm:spPr/>
      <dgm:t>
        <a:bodyPr/>
        <a:lstStyle/>
        <a:p>
          <a:endParaRPr lang="en-IN"/>
        </a:p>
      </dgm:t>
    </dgm:pt>
    <dgm:pt modelId="{BD6FA729-73D1-4DD5-89E6-7372ADB37FC8}">
      <dgm:prSet phldrT="[Text]" custT="1"/>
      <dgm:spPr/>
      <dgm:t>
        <a:bodyPr/>
        <a:lstStyle/>
        <a:p>
          <a:r>
            <a:rPr lang="en-GB" sz="1900" smtClean="0">
              <a:latin typeface="Calibri" panose="020F0502020204030204" pitchFamily="34" charset="0"/>
              <a:cs typeface="Calibri" panose="020F0502020204030204" pitchFamily="34" charset="0"/>
            </a:rPr>
            <a:t>All industries can opt for this scheme by depositing security and filing annual return  </a:t>
          </a:r>
          <a:endParaRPr lang="en-IN" sz="19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4163F1-E0DC-412B-A323-705AA9D80F0A}" type="parTrans" cxnId="{60068F3B-7E70-49F0-8B21-D02CF21AB0B1}">
      <dgm:prSet/>
      <dgm:spPr/>
      <dgm:t>
        <a:bodyPr/>
        <a:lstStyle/>
        <a:p>
          <a:endParaRPr lang="en-IN"/>
        </a:p>
      </dgm:t>
    </dgm:pt>
    <dgm:pt modelId="{F1A82D06-9FCB-4C48-A882-532EDC90758B}" type="sibTrans" cxnId="{60068F3B-7E70-49F0-8B21-D02CF21AB0B1}">
      <dgm:prSet/>
      <dgm:spPr/>
      <dgm:t>
        <a:bodyPr/>
        <a:lstStyle/>
        <a:p>
          <a:endParaRPr lang="en-IN"/>
        </a:p>
      </dgm:t>
    </dgm:pt>
    <dgm:pt modelId="{21A7E8E9-1918-4C74-AD15-E648AE3DC66F}">
      <dgm:prSet phldrT="[Text]" custT="1"/>
      <dgm:spPr/>
      <dgm:t>
        <a:bodyPr/>
        <a:lstStyle/>
        <a:p>
          <a:r>
            <a:rPr lang="en-GB" sz="1900" dirty="0" smtClean="0">
              <a:latin typeface="Calibri" panose="020F0502020204030204" pitchFamily="34" charset="0"/>
              <a:cs typeface="Calibri" panose="020F0502020204030204" pitchFamily="34" charset="0"/>
            </a:rPr>
            <a:t>Annual return to be filed by employers between 1st June to 30th June every year</a:t>
          </a:r>
          <a:endParaRPr lang="en-IN" sz="19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E05779-69F8-4476-8DD7-A2F64C4AA81A}" type="parTrans" cxnId="{D904B0E0-8F5C-4843-894F-99C0D45D307C}">
      <dgm:prSet/>
      <dgm:spPr/>
      <dgm:t>
        <a:bodyPr/>
        <a:lstStyle/>
        <a:p>
          <a:endParaRPr lang="en-IN"/>
        </a:p>
      </dgm:t>
    </dgm:pt>
    <dgm:pt modelId="{6C7D9AFE-AB5E-4205-B8BC-39168B55EB6C}" type="sibTrans" cxnId="{D904B0E0-8F5C-4843-894F-99C0D45D307C}">
      <dgm:prSet/>
      <dgm:spPr/>
      <dgm:t>
        <a:bodyPr/>
        <a:lstStyle/>
        <a:p>
          <a:endParaRPr lang="en-IN"/>
        </a:p>
      </dgm:t>
    </dgm:pt>
    <dgm:pt modelId="{C7F21F5B-BC5C-40C0-8576-EC3022CA80F4}">
      <dgm:prSet phldrT="[Text]" custT="1"/>
      <dgm:spPr/>
      <dgm:t>
        <a:bodyPr/>
        <a:lstStyle/>
        <a:p>
          <a:r>
            <a:rPr lang="en-US" sz="1600" dirty="0" smtClean="0"/>
            <a:t>Planned Inspection</a:t>
          </a:r>
          <a:endParaRPr lang="en-IN" sz="1600" dirty="0"/>
        </a:p>
      </dgm:t>
    </dgm:pt>
    <dgm:pt modelId="{1F0FEFBC-62FB-4206-9394-A018DB216486}" type="parTrans" cxnId="{16DC2961-AA71-4DC0-B440-30412D4B24E7}">
      <dgm:prSet/>
      <dgm:spPr/>
      <dgm:t>
        <a:bodyPr/>
        <a:lstStyle/>
        <a:p>
          <a:endParaRPr lang="en-IN"/>
        </a:p>
      </dgm:t>
    </dgm:pt>
    <dgm:pt modelId="{8F178FEB-D5DB-4D55-824A-E9209BC4456E}" type="sibTrans" cxnId="{16DC2961-AA71-4DC0-B440-30412D4B24E7}">
      <dgm:prSet/>
      <dgm:spPr/>
      <dgm:t>
        <a:bodyPr/>
        <a:lstStyle/>
        <a:p>
          <a:endParaRPr lang="en-IN"/>
        </a:p>
      </dgm:t>
    </dgm:pt>
    <dgm:pt modelId="{4A333052-688D-4CB2-BCE3-5A687E3CD2C9}">
      <dgm:prSet phldrT="[Text]" custT="1"/>
      <dgm:spPr/>
      <dgm:t>
        <a:bodyPr/>
        <a:lstStyle/>
        <a:p>
          <a:r>
            <a:rPr lang="en-GB" sz="1900" dirty="0" smtClean="0">
              <a:latin typeface="Calibri" panose="020F0502020204030204" pitchFamily="34" charset="0"/>
              <a:cs typeface="Calibri" panose="020F0502020204030204" pitchFamily="34" charset="0"/>
            </a:rPr>
            <a:t>One planned inspection in 5 years identified by random list of 20% units every year </a:t>
          </a:r>
          <a:endParaRPr lang="en-IN" sz="19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7BF2A5-6B0C-4583-A9C3-DF0A63349C5D}" type="parTrans" cxnId="{475DACEA-F604-4007-B3CE-1B5B4AD66A64}">
      <dgm:prSet/>
      <dgm:spPr/>
      <dgm:t>
        <a:bodyPr/>
        <a:lstStyle/>
        <a:p>
          <a:endParaRPr lang="en-IN"/>
        </a:p>
      </dgm:t>
    </dgm:pt>
    <dgm:pt modelId="{D794F75A-46DA-4E75-A206-8613E75F346B}" type="sibTrans" cxnId="{475DACEA-F604-4007-B3CE-1B5B4AD66A64}">
      <dgm:prSet/>
      <dgm:spPr/>
      <dgm:t>
        <a:bodyPr/>
        <a:lstStyle/>
        <a:p>
          <a:endParaRPr lang="en-IN"/>
        </a:p>
      </dgm:t>
    </dgm:pt>
    <dgm:pt modelId="{DA20F8CA-41C4-4E94-A50E-CD351828FFE1}">
      <dgm:prSet phldrT="[Text]" custT="1"/>
      <dgm:spPr/>
      <dgm:t>
        <a:bodyPr/>
        <a:lstStyle/>
        <a:p>
          <a:r>
            <a:rPr lang="en-US" sz="1600" dirty="0" smtClean="0"/>
            <a:t>Return filing</a:t>
          </a:r>
          <a:endParaRPr lang="en-IN" sz="1600" dirty="0"/>
        </a:p>
      </dgm:t>
    </dgm:pt>
    <dgm:pt modelId="{EAAD03DF-20DC-4CF8-B9DE-8037CAFBCEF3}" type="sibTrans" cxnId="{C5F305F5-CC82-493D-B377-0D046EEDBD0A}">
      <dgm:prSet/>
      <dgm:spPr/>
      <dgm:t>
        <a:bodyPr/>
        <a:lstStyle/>
        <a:p>
          <a:endParaRPr lang="en-IN"/>
        </a:p>
      </dgm:t>
    </dgm:pt>
    <dgm:pt modelId="{62C5A40C-1A9E-4450-A943-E4358F622C71}" type="parTrans" cxnId="{C5F305F5-CC82-493D-B377-0D046EEDBD0A}">
      <dgm:prSet/>
      <dgm:spPr/>
      <dgm:t>
        <a:bodyPr/>
        <a:lstStyle/>
        <a:p>
          <a:endParaRPr lang="en-IN"/>
        </a:p>
      </dgm:t>
    </dgm:pt>
    <dgm:pt modelId="{7FCA6D66-841D-4E66-ACF3-90C99C58BE6F}" type="pres">
      <dgm:prSet presAssocID="{9858FF7E-C355-4560-80A4-862711A8CAA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IN"/>
        </a:p>
      </dgm:t>
    </dgm:pt>
    <dgm:pt modelId="{444ED5F3-73C7-4AD6-8C0E-2AC8DB5A5283}" type="pres">
      <dgm:prSet presAssocID="{C6B4A124-C85E-433C-9D88-B02DCCC12F75}" presName="parenttextcomposite" presStyleCnt="0"/>
      <dgm:spPr/>
      <dgm:t>
        <a:bodyPr/>
        <a:lstStyle/>
        <a:p>
          <a:endParaRPr lang="en-IN"/>
        </a:p>
      </dgm:t>
    </dgm:pt>
    <dgm:pt modelId="{223E9B25-984A-4827-998A-3D3DBCF28896}" type="pres">
      <dgm:prSet presAssocID="{C6B4A124-C85E-433C-9D88-B02DCCC12F75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7E0DC81-2B12-4776-81CA-1DF25AB56D0E}" type="pres">
      <dgm:prSet presAssocID="{C6B4A124-C85E-433C-9D88-B02DCCC12F75}" presName="composite" presStyleCnt="0"/>
      <dgm:spPr/>
      <dgm:t>
        <a:bodyPr/>
        <a:lstStyle/>
        <a:p>
          <a:endParaRPr lang="en-IN"/>
        </a:p>
      </dgm:t>
    </dgm:pt>
    <dgm:pt modelId="{2B6CC5EB-633D-4E3C-98CC-AED1DBDA1943}" type="pres">
      <dgm:prSet presAssocID="{C6B4A124-C85E-433C-9D88-B02DCCC12F75}" presName="chevron1" presStyleLbl="alignNode1" presStyleIdx="0" presStyleCnt="21"/>
      <dgm:spPr/>
      <dgm:t>
        <a:bodyPr/>
        <a:lstStyle/>
        <a:p>
          <a:endParaRPr lang="en-IN"/>
        </a:p>
      </dgm:t>
    </dgm:pt>
    <dgm:pt modelId="{9B65822E-E128-4E1A-BA3A-3CF1D40B1ADA}" type="pres">
      <dgm:prSet presAssocID="{C6B4A124-C85E-433C-9D88-B02DCCC12F75}" presName="chevron2" presStyleLbl="alignNode1" presStyleIdx="1" presStyleCnt="21"/>
      <dgm:spPr/>
      <dgm:t>
        <a:bodyPr/>
        <a:lstStyle/>
        <a:p>
          <a:endParaRPr lang="en-IN"/>
        </a:p>
      </dgm:t>
    </dgm:pt>
    <dgm:pt modelId="{E25C1836-B830-4BC8-A51B-6A0886EE2B56}" type="pres">
      <dgm:prSet presAssocID="{C6B4A124-C85E-433C-9D88-B02DCCC12F75}" presName="chevron3" presStyleLbl="alignNode1" presStyleIdx="2" presStyleCnt="21"/>
      <dgm:spPr/>
      <dgm:t>
        <a:bodyPr/>
        <a:lstStyle/>
        <a:p>
          <a:endParaRPr lang="en-IN"/>
        </a:p>
      </dgm:t>
    </dgm:pt>
    <dgm:pt modelId="{1A5F090A-DCB7-4CEF-A6DA-9A459B6C4369}" type="pres">
      <dgm:prSet presAssocID="{C6B4A124-C85E-433C-9D88-B02DCCC12F75}" presName="chevron4" presStyleLbl="alignNode1" presStyleIdx="3" presStyleCnt="21"/>
      <dgm:spPr/>
      <dgm:t>
        <a:bodyPr/>
        <a:lstStyle/>
        <a:p>
          <a:endParaRPr lang="en-IN"/>
        </a:p>
      </dgm:t>
    </dgm:pt>
    <dgm:pt modelId="{C4335EFB-251C-46A2-B2AD-00AD862DBDB1}" type="pres">
      <dgm:prSet presAssocID="{C6B4A124-C85E-433C-9D88-B02DCCC12F75}" presName="chevron5" presStyleLbl="alignNode1" presStyleIdx="4" presStyleCnt="21"/>
      <dgm:spPr/>
      <dgm:t>
        <a:bodyPr/>
        <a:lstStyle/>
        <a:p>
          <a:endParaRPr lang="en-IN"/>
        </a:p>
      </dgm:t>
    </dgm:pt>
    <dgm:pt modelId="{AE787FC2-C129-4239-890C-E5F2DAD9A654}" type="pres">
      <dgm:prSet presAssocID="{C6B4A124-C85E-433C-9D88-B02DCCC12F75}" presName="chevron6" presStyleLbl="alignNode1" presStyleIdx="5" presStyleCnt="21"/>
      <dgm:spPr/>
      <dgm:t>
        <a:bodyPr/>
        <a:lstStyle/>
        <a:p>
          <a:endParaRPr lang="en-IN"/>
        </a:p>
      </dgm:t>
    </dgm:pt>
    <dgm:pt modelId="{53373B0C-322E-463D-B536-044EFF376D0B}" type="pres">
      <dgm:prSet presAssocID="{C6B4A124-C85E-433C-9D88-B02DCCC12F75}" presName="chevron7" presStyleLbl="alignNode1" presStyleIdx="6" presStyleCnt="21"/>
      <dgm:spPr/>
      <dgm:t>
        <a:bodyPr/>
        <a:lstStyle/>
        <a:p>
          <a:endParaRPr lang="en-IN"/>
        </a:p>
      </dgm:t>
    </dgm:pt>
    <dgm:pt modelId="{A22B7518-2E85-4DC1-B0C8-EF1993E66602}" type="pres">
      <dgm:prSet presAssocID="{C6B4A124-C85E-433C-9D88-B02DCCC12F75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E01F73D-8F96-4389-9ED5-56F02F45B34E}" type="pres">
      <dgm:prSet presAssocID="{4E1C4DBA-CF06-49C7-B2F8-EEA68C1E4322}" presName="sibTrans" presStyleCnt="0"/>
      <dgm:spPr/>
      <dgm:t>
        <a:bodyPr/>
        <a:lstStyle/>
        <a:p>
          <a:endParaRPr lang="en-IN"/>
        </a:p>
      </dgm:t>
    </dgm:pt>
    <dgm:pt modelId="{951CD702-828A-4226-B88A-B7A641E7925F}" type="pres">
      <dgm:prSet presAssocID="{DA20F8CA-41C4-4E94-A50E-CD351828FFE1}" presName="parenttextcomposite" presStyleCnt="0"/>
      <dgm:spPr/>
      <dgm:t>
        <a:bodyPr/>
        <a:lstStyle/>
        <a:p>
          <a:endParaRPr lang="en-IN"/>
        </a:p>
      </dgm:t>
    </dgm:pt>
    <dgm:pt modelId="{831534EB-411D-4C63-AA67-2C3C86D538E1}" type="pres">
      <dgm:prSet presAssocID="{DA20F8CA-41C4-4E94-A50E-CD351828FFE1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DD728C5-9F32-429E-976E-568DB3C448D8}" type="pres">
      <dgm:prSet presAssocID="{DA20F8CA-41C4-4E94-A50E-CD351828FFE1}" presName="composite" presStyleCnt="0"/>
      <dgm:spPr/>
      <dgm:t>
        <a:bodyPr/>
        <a:lstStyle/>
        <a:p>
          <a:endParaRPr lang="en-IN"/>
        </a:p>
      </dgm:t>
    </dgm:pt>
    <dgm:pt modelId="{13157999-7EDB-49B1-97E5-0DE50CC8A7F0}" type="pres">
      <dgm:prSet presAssocID="{DA20F8CA-41C4-4E94-A50E-CD351828FFE1}" presName="chevron1" presStyleLbl="alignNode1" presStyleIdx="7" presStyleCnt="21"/>
      <dgm:spPr/>
      <dgm:t>
        <a:bodyPr/>
        <a:lstStyle/>
        <a:p>
          <a:endParaRPr lang="en-IN"/>
        </a:p>
      </dgm:t>
    </dgm:pt>
    <dgm:pt modelId="{7AB9C90D-B0D6-484C-9C09-C1EC8DC0E5A7}" type="pres">
      <dgm:prSet presAssocID="{DA20F8CA-41C4-4E94-A50E-CD351828FFE1}" presName="chevron2" presStyleLbl="alignNode1" presStyleIdx="8" presStyleCnt="21"/>
      <dgm:spPr/>
      <dgm:t>
        <a:bodyPr/>
        <a:lstStyle/>
        <a:p>
          <a:endParaRPr lang="en-IN"/>
        </a:p>
      </dgm:t>
    </dgm:pt>
    <dgm:pt modelId="{A4AD7CE0-6923-4A41-B1AD-CF5F4F4298AE}" type="pres">
      <dgm:prSet presAssocID="{DA20F8CA-41C4-4E94-A50E-CD351828FFE1}" presName="chevron3" presStyleLbl="alignNode1" presStyleIdx="9" presStyleCnt="21"/>
      <dgm:spPr/>
      <dgm:t>
        <a:bodyPr/>
        <a:lstStyle/>
        <a:p>
          <a:endParaRPr lang="en-IN"/>
        </a:p>
      </dgm:t>
    </dgm:pt>
    <dgm:pt modelId="{EC7BBAF0-4FAE-47F9-B6ED-B55CA8759E8A}" type="pres">
      <dgm:prSet presAssocID="{DA20F8CA-41C4-4E94-A50E-CD351828FFE1}" presName="chevron4" presStyleLbl="alignNode1" presStyleIdx="10" presStyleCnt="21"/>
      <dgm:spPr/>
      <dgm:t>
        <a:bodyPr/>
        <a:lstStyle/>
        <a:p>
          <a:endParaRPr lang="en-IN"/>
        </a:p>
      </dgm:t>
    </dgm:pt>
    <dgm:pt modelId="{35464655-DF1A-4987-9DB9-C29CE9365804}" type="pres">
      <dgm:prSet presAssocID="{DA20F8CA-41C4-4E94-A50E-CD351828FFE1}" presName="chevron5" presStyleLbl="alignNode1" presStyleIdx="11" presStyleCnt="21"/>
      <dgm:spPr/>
      <dgm:t>
        <a:bodyPr/>
        <a:lstStyle/>
        <a:p>
          <a:endParaRPr lang="en-IN"/>
        </a:p>
      </dgm:t>
    </dgm:pt>
    <dgm:pt modelId="{381EDF79-D0C0-47BD-B9B6-A14606348F11}" type="pres">
      <dgm:prSet presAssocID="{DA20F8CA-41C4-4E94-A50E-CD351828FFE1}" presName="chevron6" presStyleLbl="alignNode1" presStyleIdx="12" presStyleCnt="21"/>
      <dgm:spPr/>
      <dgm:t>
        <a:bodyPr/>
        <a:lstStyle/>
        <a:p>
          <a:endParaRPr lang="en-IN"/>
        </a:p>
      </dgm:t>
    </dgm:pt>
    <dgm:pt modelId="{15D86B02-8819-4BFA-95FB-69C4675A6E2D}" type="pres">
      <dgm:prSet presAssocID="{DA20F8CA-41C4-4E94-A50E-CD351828FFE1}" presName="chevron7" presStyleLbl="alignNode1" presStyleIdx="13" presStyleCnt="21"/>
      <dgm:spPr/>
      <dgm:t>
        <a:bodyPr/>
        <a:lstStyle/>
        <a:p>
          <a:endParaRPr lang="en-IN"/>
        </a:p>
      </dgm:t>
    </dgm:pt>
    <dgm:pt modelId="{27AB8F52-3F7D-47D4-B059-F37AFA8E2094}" type="pres">
      <dgm:prSet presAssocID="{DA20F8CA-41C4-4E94-A50E-CD351828FFE1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F864F47-9F5A-42FD-BD1C-616BC585DC4E}" type="pres">
      <dgm:prSet presAssocID="{EAAD03DF-20DC-4CF8-B9DE-8037CAFBCEF3}" presName="sibTrans" presStyleCnt="0"/>
      <dgm:spPr/>
      <dgm:t>
        <a:bodyPr/>
        <a:lstStyle/>
        <a:p>
          <a:endParaRPr lang="en-IN"/>
        </a:p>
      </dgm:t>
    </dgm:pt>
    <dgm:pt modelId="{62450EE2-39E5-4C08-85F2-A6558DACE927}" type="pres">
      <dgm:prSet presAssocID="{C7F21F5B-BC5C-40C0-8576-EC3022CA80F4}" presName="parenttextcomposite" presStyleCnt="0"/>
      <dgm:spPr/>
      <dgm:t>
        <a:bodyPr/>
        <a:lstStyle/>
        <a:p>
          <a:endParaRPr lang="en-IN"/>
        </a:p>
      </dgm:t>
    </dgm:pt>
    <dgm:pt modelId="{D26C6C56-FDF4-4781-B7E1-FAE05CF4EC2E}" type="pres">
      <dgm:prSet presAssocID="{C7F21F5B-BC5C-40C0-8576-EC3022CA80F4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8262FB8-E498-4F4F-9787-962E3BF7745E}" type="pres">
      <dgm:prSet presAssocID="{C7F21F5B-BC5C-40C0-8576-EC3022CA80F4}" presName="composite" presStyleCnt="0"/>
      <dgm:spPr/>
      <dgm:t>
        <a:bodyPr/>
        <a:lstStyle/>
        <a:p>
          <a:endParaRPr lang="en-IN"/>
        </a:p>
      </dgm:t>
    </dgm:pt>
    <dgm:pt modelId="{15772C50-AA82-479E-8CCE-239F37D59C06}" type="pres">
      <dgm:prSet presAssocID="{C7F21F5B-BC5C-40C0-8576-EC3022CA80F4}" presName="chevron1" presStyleLbl="alignNode1" presStyleIdx="14" presStyleCnt="21"/>
      <dgm:spPr/>
      <dgm:t>
        <a:bodyPr/>
        <a:lstStyle/>
        <a:p>
          <a:endParaRPr lang="en-IN"/>
        </a:p>
      </dgm:t>
    </dgm:pt>
    <dgm:pt modelId="{C96DB374-0E55-4D0B-B39D-8544F2721CA1}" type="pres">
      <dgm:prSet presAssocID="{C7F21F5B-BC5C-40C0-8576-EC3022CA80F4}" presName="chevron2" presStyleLbl="alignNode1" presStyleIdx="15" presStyleCnt="21"/>
      <dgm:spPr/>
      <dgm:t>
        <a:bodyPr/>
        <a:lstStyle/>
        <a:p>
          <a:endParaRPr lang="en-IN"/>
        </a:p>
      </dgm:t>
    </dgm:pt>
    <dgm:pt modelId="{E38085FE-5B9E-439E-BDE0-70A81D8892D0}" type="pres">
      <dgm:prSet presAssocID="{C7F21F5B-BC5C-40C0-8576-EC3022CA80F4}" presName="chevron3" presStyleLbl="alignNode1" presStyleIdx="16" presStyleCnt="21"/>
      <dgm:spPr/>
      <dgm:t>
        <a:bodyPr/>
        <a:lstStyle/>
        <a:p>
          <a:endParaRPr lang="en-IN"/>
        </a:p>
      </dgm:t>
    </dgm:pt>
    <dgm:pt modelId="{0BCD62A9-2187-4F2F-BD38-EECC0592F65D}" type="pres">
      <dgm:prSet presAssocID="{C7F21F5B-BC5C-40C0-8576-EC3022CA80F4}" presName="chevron4" presStyleLbl="alignNode1" presStyleIdx="17" presStyleCnt="21"/>
      <dgm:spPr/>
      <dgm:t>
        <a:bodyPr/>
        <a:lstStyle/>
        <a:p>
          <a:endParaRPr lang="en-IN"/>
        </a:p>
      </dgm:t>
    </dgm:pt>
    <dgm:pt modelId="{7CBD0320-06DC-47C9-9AE8-0FBF8628ADAE}" type="pres">
      <dgm:prSet presAssocID="{C7F21F5B-BC5C-40C0-8576-EC3022CA80F4}" presName="chevron5" presStyleLbl="alignNode1" presStyleIdx="18" presStyleCnt="21"/>
      <dgm:spPr/>
      <dgm:t>
        <a:bodyPr/>
        <a:lstStyle/>
        <a:p>
          <a:endParaRPr lang="en-IN"/>
        </a:p>
      </dgm:t>
    </dgm:pt>
    <dgm:pt modelId="{F30D53F1-2538-4224-972C-482474CA9FBB}" type="pres">
      <dgm:prSet presAssocID="{C7F21F5B-BC5C-40C0-8576-EC3022CA80F4}" presName="chevron6" presStyleLbl="alignNode1" presStyleIdx="19" presStyleCnt="21"/>
      <dgm:spPr/>
      <dgm:t>
        <a:bodyPr/>
        <a:lstStyle/>
        <a:p>
          <a:endParaRPr lang="en-IN"/>
        </a:p>
      </dgm:t>
    </dgm:pt>
    <dgm:pt modelId="{61DBAC51-7473-4DE1-8D3D-03CED30CFB32}" type="pres">
      <dgm:prSet presAssocID="{C7F21F5B-BC5C-40C0-8576-EC3022CA80F4}" presName="chevron7" presStyleLbl="alignNode1" presStyleIdx="20" presStyleCnt="21"/>
      <dgm:spPr/>
      <dgm:t>
        <a:bodyPr/>
        <a:lstStyle/>
        <a:p>
          <a:endParaRPr lang="en-IN"/>
        </a:p>
      </dgm:t>
    </dgm:pt>
    <dgm:pt modelId="{C88E54CF-C41B-40C5-AC46-005611247AFD}" type="pres">
      <dgm:prSet presAssocID="{C7F21F5B-BC5C-40C0-8576-EC3022CA80F4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7F9AF80-3FD4-4488-B634-E9CE51287075}" type="presOf" srcId="{9858FF7E-C355-4560-80A4-862711A8CAAE}" destId="{7FCA6D66-841D-4E66-ACF3-90C99C58BE6F}" srcOrd="0" destOrd="0" presId="urn:microsoft.com/office/officeart/2008/layout/VerticalAccentList"/>
    <dgm:cxn modelId="{9ABC1B47-9F9B-4FB1-A709-FBEA2401EB0E}" type="presOf" srcId="{DA20F8CA-41C4-4E94-A50E-CD351828FFE1}" destId="{831534EB-411D-4C63-AA67-2C3C86D538E1}" srcOrd="0" destOrd="0" presId="urn:microsoft.com/office/officeart/2008/layout/VerticalAccentList"/>
    <dgm:cxn modelId="{60068F3B-7E70-49F0-8B21-D02CF21AB0B1}" srcId="{C6B4A124-C85E-433C-9D88-B02DCCC12F75}" destId="{BD6FA729-73D1-4DD5-89E6-7372ADB37FC8}" srcOrd="0" destOrd="0" parTransId="{234163F1-E0DC-412B-A323-705AA9D80F0A}" sibTransId="{F1A82D06-9FCB-4C48-A882-532EDC90758B}"/>
    <dgm:cxn modelId="{E2885B31-A7D9-4AEA-8DDB-59DA49872ACA}" type="presOf" srcId="{21A7E8E9-1918-4C74-AD15-E648AE3DC66F}" destId="{27AB8F52-3F7D-47D4-B059-F37AFA8E2094}" srcOrd="0" destOrd="0" presId="urn:microsoft.com/office/officeart/2008/layout/VerticalAccentList"/>
    <dgm:cxn modelId="{D904B0E0-8F5C-4843-894F-99C0D45D307C}" srcId="{DA20F8CA-41C4-4E94-A50E-CD351828FFE1}" destId="{21A7E8E9-1918-4C74-AD15-E648AE3DC66F}" srcOrd="0" destOrd="0" parTransId="{C6E05779-69F8-4476-8DD7-A2F64C4AA81A}" sibTransId="{6C7D9AFE-AB5E-4205-B8BC-39168B55EB6C}"/>
    <dgm:cxn modelId="{CCC66C81-94A7-42E8-87D5-1BF3D5A2926C}" type="presOf" srcId="{BD6FA729-73D1-4DD5-89E6-7372ADB37FC8}" destId="{A22B7518-2E85-4DC1-B0C8-EF1993E66602}" srcOrd="0" destOrd="0" presId="urn:microsoft.com/office/officeart/2008/layout/VerticalAccentList"/>
    <dgm:cxn modelId="{08F7F6A2-4287-497E-9048-E6004905B8CC}" type="presOf" srcId="{C7F21F5B-BC5C-40C0-8576-EC3022CA80F4}" destId="{D26C6C56-FDF4-4781-B7E1-FAE05CF4EC2E}" srcOrd="0" destOrd="0" presId="urn:microsoft.com/office/officeart/2008/layout/VerticalAccentList"/>
    <dgm:cxn modelId="{475DACEA-F604-4007-B3CE-1B5B4AD66A64}" srcId="{C7F21F5B-BC5C-40C0-8576-EC3022CA80F4}" destId="{4A333052-688D-4CB2-BCE3-5A687E3CD2C9}" srcOrd="0" destOrd="0" parTransId="{857BF2A5-6B0C-4583-A9C3-DF0A63349C5D}" sibTransId="{D794F75A-46DA-4E75-A206-8613E75F346B}"/>
    <dgm:cxn modelId="{16DC2961-AA71-4DC0-B440-30412D4B24E7}" srcId="{9858FF7E-C355-4560-80A4-862711A8CAAE}" destId="{C7F21F5B-BC5C-40C0-8576-EC3022CA80F4}" srcOrd="2" destOrd="0" parTransId="{1F0FEFBC-62FB-4206-9394-A018DB216486}" sibTransId="{8F178FEB-D5DB-4D55-824A-E9209BC4456E}"/>
    <dgm:cxn modelId="{7D56C0B2-D575-4602-9D03-0B82A7670CE0}" srcId="{9858FF7E-C355-4560-80A4-862711A8CAAE}" destId="{C6B4A124-C85E-433C-9D88-B02DCCC12F75}" srcOrd="0" destOrd="0" parTransId="{0B6ABF38-21AE-41AA-88E9-C251AC7DF6B7}" sibTransId="{4E1C4DBA-CF06-49C7-B2F8-EEA68C1E4322}"/>
    <dgm:cxn modelId="{C5F305F5-CC82-493D-B377-0D046EEDBD0A}" srcId="{9858FF7E-C355-4560-80A4-862711A8CAAE}" destId="{DA20F8CA-41C4-4E94-A50E-CD351828FFE1}" srcOrd="1" destOrd="0" parTransId="{62C5A40C-1A9E-4450-A943-E4358F622C71}" sibTransId="{EAAD03DF-20DC-4CF8-B9DE-8037CAFBCEF3}"/>
    <dgm:cxn modelId="{ED19911C-C6EA-4573-89FA-4A4419A380FE}" type="presOf" srcId="{C6B4A124-C85E-433C-9D88-B02DCCC12F75}" destId="{223E9B25-984A-4827-998A-3D3DBCF28896}" srcOrd="0" destOrd="0" presId="urn:microsoft.com/office/officeart/2008/layout/VerticalAccentList"/>
    <dgm:cxn modelId="{EC2F4209-1645-4DB2-8096-3D8CE9A46A95}" type="presOf" srcId="{4A333052-688D-4CB2-BCE3-5A687E3CD2C9}" destId="{C88E54CF-C41B-40C5-AC46-005611247AFD}" srcOrd="0" destOrd="0" presId="urn:microsoft.com/office/officeart/2008/layout/VerticalAccentList"/>
    <dgm:cxn modelId="{19215332-8D52-49C3-A6F7-A7F40D2A2E8E}" type="presParOf" srcId="{7FCA6D66-841D-4E66-ACF3-90C99C58BE6F}" destId="{444ED5F3-73C7-4AD6-8C0E-2AC8DB5A5283}" srcOrd="0" destOrd="0" presId="urn:microsoft.com/office/officeart/2008/layout/VerticalAccentList"/>
    <dgm:cxn modelId="{99400838-B14A-4129-A9C8-011AE502D1EC}" type="presParOf" srcId="{444ED5F3-73C7-4AD6-8C0E-2AC8DB5A5283}" destId="{223E9B25-984A-4827-998A-3D3DBCF28896}" srcOrd="0" destOrd="0" presId="urn:microsoft.com/office/officeart/2008/layout/VerticalAccentList"/>
    <dgm:cxn modelId="{65B01212-1F2D-463B-A114-F656539AB72E}" type="presParOf" srcId="{7FCA6D66-841D-4E66-ACF3-90C99C58BE6F}" destId="{57E0DC81-2B12-4776-81CA-1DF25AB56D0E}" srcOrd="1" destOrd="0" presId="urn:microsoft.com/office/officeart/2008/layout/VerticalAccentList"/>
    <dgm:cxn modelId="{7E410C41-CC9A-40B6-AF3E-67E6A51D92A9}" type="presParOf" srcId="{57E0DC81-2B12-4776-81CA-1DF25AB56D0E}" destId="{2B6CC5EB-633D-4E3C-98CC-AED1DBDA1943}" srcOrd="0" destOrd="0" presId="urn:microsoft.com/office/officeart/2008/layout/VerticalAccentList"/>
    <dgm:cxn modelId="{092A2CB4-9DA1-424A-B7CC-4E07BF5608ED}" type="presParOf" srcId="{57E0DC81-2B12-4776-81CA-1DF25AB56D0E}" destId="{9B65822E-E128-4E1A-BA3A-3CF1D40B1ADA}" srcOrd="1" destOrd="0" presId="urn:microsoft.com/office/officeart/2008/layout/VerticalAccentList"/>
    <dgm:cxn modelId="{76D59C55-E070-4969-B9D9-55822A389EB8}" type="presParOf" srcId="{57E0DC81-2B12-4776-81CA-1DF25AB56D0E}" destId="{E25C1836-B830-4BC8-A51B-6A0886EE2B56}" srcOrd="2" destOrd="0" presId="urn:microsoft.com/office/officeart/2008/layout/VerticalAccentList"/>
    <dgm:cxn modelId="{0850852E-EE34-4C34-9411-1ED362D0F36F}" type="presParOf" srcId="{57E0DC81-2B12-4776-81CA-1DF25AB56D0E}" destId="{1A5F090A-DCB7-4CEF-A6DA-9A459B6C4369}" srcOrd="3" destOrd="0" presId="urn:microsoft.com/office/officeart/2008/layout/VerticalAccentList"/>
    <dgm:cxn modelId="{4026D959-60AC-4955-B97F-35ACB6AC8146}" type="presParOf" srcId="{57E0DC81-2B12-4776-81CA-1DF25AB56D0E}" destId="{C4335EFB-251C-46A2-B2AD-00AD862DBDB1}" srcOrd="4" destOrd="0" presId="urn:microsoft.com/office/officeart/2008/layout/VerticalAccentList"/>
    <dgm:cxn modelId="{899D1D14-F00F-425B-92B0-C64460F73D4D}" type="presParOf" srcId="{57E0DC81-2B12-4776-81CA-1DF25AB56D0E}" destId="{AE787FC2-C129-4239-890C-E5F2DAD9A654}" srcOrd="5" destOrd="0" presId="urn:microsoft.com/office/officeart/2008/layout/VerticalAccentList"/>
    <dgm:cxn modelId="{6B8AFCAC-A894-4B05-B90D-65C518349773}" type="presParOf" srcId="{57E0DC81-2B12-4776-81CA-1DF25AB56D0E}" destId="{53373B0C-322E-463D-B536-044EFF376D0B}" srcOrd="6" destOrd="0" presId="urn:microsoft.com/office/officeart/2008/layout/VerticalAccentList"/>
    <dgm:cxn modelId="{8F94A156-5DF6-4289-B88D-AD359B785780}" type="presParOf" srcId="{57E0DC81-2B12-4776-81CA-1DF25AB56D0E}" destId="{A22B7518-2E85-4DC1-B0C8-EF1993E66602}" srcOrd="7" destOrd="0" presId="urn:microsoft.com/office/officeart/2008/layout/VerticalAccentList"/>
    <dgm:cxn modelId="{0EAC1CCF-9066-4677-8FE1-5CBFFD7E4CF4}" type="presParOf" srcId="{7FCA6D66-841D-4E66-ACF3-90C99C58BE6F}" destId="{6E01F73D-8F96-4389-9ED5-56F02F45B34E}" srcOrd="2" destOrd="0" presId="urn:microsoft.com/office/officeart/2008/layout/VerticalAccentList"/>
    <dgm:cxn modelId="{816DD7FB-B4E5-48B0-8255-8AF2142583B5}" type="presParOf" srcId="{7FCA6D66-841D-4E66-ACF3-90C99C58BE6F}" destId="{951CD702-828A-4226-B88A-B7A641E7925F}" srcOrd="3" destOrd="0" presId="urn:microsoft.com/office/officeart/2008/layout/VerticalAccentList"/>
    <dgm:cxn modelId="{0AA40F8A-345C-44FC-99FE-496C5EFBD555}" type="presParOf" srcId="{951CD702-828A-4226-B88A-B7A641E7925F}" destId="{831534EB-411D-4C63-AA67-2C3C86D538E1}" srcOrd="0" destOrd="0" presId="urn:microsoft.com/office/officeart/2008/layout/VerticalAccentList"/>
    <dgm:cxn modelId="{AE5C5ABE-5271-4FA4-978A-B7FE65D50538}" type="presParOf" srcId="{7FCA6D66-841D-4E66-ACF3-90C99C58BE6F}" destId="{CDD728C5-9F32-429E-976E-568DB3C448D8}" srcOrd="4" destOrd="0" presId="urn:microsoft.com/office/officeart/2008/layout/VerticalAccentList"/>
    <dgm:cxn modelId="{B6F3E5D2-E400-4DDD-A093-3FB95775F894}" type="presParOf" srcId="{CDD728C5-9F32-429E-976E-568DB3C448D8}" destId="{13157999-7EDB-49B1-97E5-0DE50CC8A7F0}" srcOrd="0" destOrd="0" presId="urn:microsoft.com/office/officeart/2008/layout/VerticalAccentList"/>
    <dgm:cxn modelId="{3413BE49-35BD-4B1B-BD0C-C231B30E59D4}" type="presParOf" srcId="{CDD728C5-9F32-429E-976E-568DB3C448D8}" destId="{7AB9C90D-B0D6-484C-9C09-C1EC8DC0E5A7}" srcOrd="1" destOrd="0" presId="urn:microsoft.com/office/officeart/2008/layout/VerticalAccentList"/>
    <dgm:cxn modelId="{BD0FFC99-41DF-4848-BE69-B61E43329C44}" type="presParOf" srcId="{CDD728C5-9F32-429E-976E-568DB3C448D8}" destId="{A4AD7CE0-6923-4A41-B1AD-CF5F4F4298AE}" srcOrd="2" destOrd="0" presId="urn:microsoft.com/office/officeart/2008/layout/VerticalAccentList"/>
    <dgm:cxn modelId="{B5E71E5F-0BFA-488F-B8A1-D678D6A224E5}" type="presParOf" srcId="{CDD728C5-9F32-429E-976E-568DB3C448D8}" destId="{EC7BBAF0-4FAE-47F9-B6ED-B55CA8759E8A}" srcOrd="3" destOrd="0" presId="urn:microsoft.com/office/officeart/2008/layout/VerticalAccentList"/>
    <dgm:cxn modelId="{7B94D3AF-C81E-43AE-83E6-01E4E4F3B896}" type="presParOf" srcId="{CDD728C5-9F32-429E-976E-568DB3C448D8}" destId="{35464655-DF1A-4987-9DB9-C29CE9365804}" srcOrd="4" destOrd="0" presId="urn:microsoft.com/office/officeart/2008/layout/VerticalAccentList"/>
    <dgm:cxn modelId="{8AD5F1D2-CF5D-4D37-899C-AB7153362215}" type="presParOf" srcId="{CDD728C5-9F32-429E-976E-568DB3C448D8}" destId="{381EDF79-D0C0-47BD-B9B6-A14606348F11}" srcOrd="5" destOrd="0" presId="urn:microsoft.com/office/officeart/2008/layout/VerticalAccentList"/>
    <dgm:cxn modelId="{6FB10F17-A784-4760-8DF6-47CB1D9AB6E0}" type="presParOf" srcId="{CDD728C5-9F32-429E-976E-568DB3C448D8}" destId="{15D86B02-8819-4BFA-95FB-69C4675A6E2D}" srcOrd="6" destOrd="0" presId="urn:microsoft.com/office/officeart/2008/layout/VerticalAccentList"/>
    <dgm:cxn modelId="{C411164F-114A-4C95-972A-9462D5F48FAE}" type="presParOf" srcId="{CDD728C5-9F32-429E-976E-568DB3C448D8}" destId="{27AB8F52-3F7D-47D4-B059-F37AFA8E2094}" srcOrd="7" destOrd="0" presId="urn:microsoft.com/office/officeart/2008/layout/VerticalAccentList"/>
    <dgm:cxn modelId="{5E768277-2CC5-42E8-B62C-EF9065595CEF}" type="presParOf" srcId="{7FCA6D66-841D-4E66-ACF3-90C99C58BE6F}" destId="{BF864F47-9F5A-42FD-BD1C-616BC585DC4E}" srcOrd="5" destOrd="0" presId="urn:microsoft.com/office/officeart/2008/layout/VerticalAccentList"/>
    <dgm:cxn modelId="{A39F116D-1074-4749-9FCA-BC2FCEC71310}" type="presParOf" srcId="{7FCA6D66-841D-4E66-ACF3-90C99C58BE6F}" destId="{62450EE2-39E5-4C08-85F2-A6558DACE927}" srcOrd="6" destOrd="0" presId="urn:microsoft.com/office/officeart/2008/layout/VerticalAccentList"/>
    <dgm:cxn modelId="{331637B7-6B51-43B1-8BBD-E4ED579FDB85}" type="presParOf" srcId="{62450EE2-39E5-4C08-85F2-A6558DACE927}" destId="{D26C6C56-FDF4-4781-B7E1-FAE05CF4EC2E}" srcOrd="0" destOrd="0" presId="urn:microsoft.com/office/officeart/2008/layout/VerticalAccentList"/>
    <dgm:cxn modelId="{58F6C87F-4EE1-463E-BA1A-D5DBAA2040B5}" type="presParOf" srcId="{7FCA6D66-841D-4E66-ACF3-90C99C58BE6F}" destId="{18262FB8-E498-4F4F-9787-962E3BF7745E}" srcOrd="7" destOrd="0" presId="urn:microsoft.com/office/officeart/2008/layout/VerticalAccentList"/>
    <dgm:cxn modelId="{37E14871-E6A6-4688-92DE-7963328F9BDF}" type="presParOf" srcId="{18262FB8-E498-4F4F-9787-962E3BF7745E}" destId="{15772C50-AA82-479E-8CCE-239F37D59C06}" srcOrd="0" destOrd="0" presId="urn:microsoft.com/office/officeart/2008/layout/VerticalAccentList"/>
    <dgm:cxn modelId="{1A58DF98-88D1-4A0C-8100-B873D001D3F3}" type="presParOf" srcId="{18262FB8-E498-4F4F-9787-962E3BF7745E}" destId="{C96DB374-0E55-4D0B-B39D-8544F2721CA1}" srcOrd="1" destOrd="0" presId="urn:microsoft.com/office/officeart/2008/layout/VerticalAccentList"/>
    <dgm:cxn modelId="{FB3AF70D-1D5C-44CA-8FF9-840A196BFB70}" type="presParOf" srcId="{18262FB8-E498-4F4F-9787-962E3BF7745E}" destId="{E38085FE-5B9E-439E-BDE0-70A81D8892D0}" srcOrd="2" destOrd="0" presId="urn:microsoft.com/office/officeart/2008/layout/VerticalAccentList"/>
    <dgm:cxn modelId="{FF11A17C-7651-4FA5-8FA1-923839F5C86C}" type="presParOf" srcId="{18262FB8-E498-4F4F-9787-962E3BF7745E}" destId="{0BCD62A9-2187-4F2F-BD38-EECC0592F65D}" srcOrd="3" destOrd="0" presId="urn:microsoft.com/office/officeart/2008/layout/VerticalAccentList"/>
    <dgm:cxn modelId="{49D3DDE0-E3C4-4828-B7E8-CF4587C21320}" type="presParOf" srcId="{18262FB8-E498-4F4F-9787-962E3BF7745E}" destId="{7CBD0320-06DC-47C9-9AE8-0FBF8628ADAE}" srcOrd="4" destOrd="0" presId="urn:microsoft.com/office/officeart/2008/layout/VerticalAccentList"/>
    <dgm:cxn modelId="{1A630D6A-A4B3-4C82-80FA-2D3679C97DF8}" type="presParOf" srcId="{18262FB8-E498-4F4F-9787-962E3BF7745E}" destId="{F30D53F1-2538-4224-972C-482474CA9FBB}" srcOrd="5" destOrd="0" presId="urn:microsoft.com/office/officeart/2008/layout/VerticalAccentList"/>
    <dgm:cxn modelId="{BF6C8DD3-A33B-4530-BFE6-2839BE10DC44}" type="presParOf" srcId="{18262FB8-E498-4F4F-9787-962E3BF7745E}" destId="{61DBAC51-7473-4DE1-8D3D-03CED30CFB32}" srcOrd="6" destOrd="0" presId="urn:microsoft.com/office/officeart/2008/layout/VerticalAccentList"/>
    <dgm:cxn modelId="{B4CB80AB-7799-4786-8725-8E34C5B7C82D}" type="presParOf" srcId="{18262FB8-E498-4F4F-9787-962E3BF7745E}" destId="{C88E54CF-C41B-40C5-AC46-005611247AF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58FF7E-C355-4560-80A4-862711A8CAAE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6B4A124-C85E-433C-9D88-B02DCCC12F75}">
      <dgm:prSet phldrT="[Text]" custT="1"/>
      <dgm:spPr/>
      <dgm:t>
        <a:bodyPr/>
        <a:lstStyle/>
        <a:p>
          <a:r>
            <a:rPr lang="en-US" sz="1600" dirty="0" smtClean="0"/>
            <a:t>Factories Act</a:t>
          </a:r>
          <a:endParaRPr lang="en-IN" sz="1600" dirty="0"/>
        </a:p>
      </dgm:t>
    </dgm:pt>
    <dgm:pt modelId="{0B6ABF38-21AE-41AA-88E9-C251AC7DF6B7}" type="parTrans" cxnId="{7D56C0B2-D575-4602-9D03-0B82A7670CE0}">
      <dgm:prSet/>
      <dgm:spPr/>
      <dgm:t>
        <a:bodyPr/>
        <a:lstStyle/>
        <a:p>
          <a:endParaRPr lang="en-IN"/>
        </a:p>
      </dgm:t>
    </dgm:pt>
    <dgm:pt modelId="{4E1C4DBA-CF06-49C7-B2F8-EEA68C1E4322}" type="sibTrans" cxnId="{7D56C0B2-D575-4602-9D03-0B82A7670CE0}">
      <dgm:prSet/>
      <dgm:spPr/>
      <dgm:t>
        <a:bodyPr/>
        <a:lstStyle/>
        <a:p>
          <a:endParaRPr lang="en-IN"/>
        </a:p>
      </dgm:t>
    </dgm:pt>
    <dgm:pt modelId="{BD6FA729-73D1-4DD5-89E6-7372ADB37FC8}">
      <dgm:prSet phldrT="[Text]" custT="1"/>
      <dgm:spPr/>
      <dgm:t>
        <a:bodyPr/>
        <a:lstStyle/>
        <a:p>
          <a:r>
            <a:rPr lang="en-US" sz="1900" dirty="0" smtClean="0"/>
            <a:t>Validity of Factory </a:t>
          </a:r>
          <a:r>
            <a:rPr lang="en-US" sz="1900" dirty="0" err="1" smtClean="0"/>
            <a:t>Licence</a:t>
          </a:r>
          <a:r>
            <a:rPr lang="en-US" sz="1900" dirty="0" smtClean="0"/>
            <a:t> / Renewal </a:t>
          </a:r>
          <a:r>
            <a:rPr lang="en-US" sz="1900" dirty="0" err="1" smtClean="0"/>
            <a:t>upto</a:t>
          </a:r>
          <a:r>
            <a:rPr lang="en-US" sz="1900" dirty="0" smtClean="0"/>
            <a:t> 10 years</a:t>
          </a:r>
          <a:endParaRPr lang="en-IN" sz="19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4163F1-E0DC-412B-A323-705AA9D80F0A}" type="parTrans" cxnId="{60068F3B-7E70-49F0-8B21-D02CF21AB0B1}">
      <dgm:prSet/>
      <dgm:spPr/>
      <dgm:t>
        <a:bodyPr/>
        <a:lstStyle/>
        <a:p>
          <a:endParaRPr lang="en-IN"/>
        </a:p>
      </dgm:t>
    </dgm:pt>
    <dgm:pt modelId="{F1A82D06-9FCB-4C48-A882-532EDC90758B}" type="sibTrans" cxnId="{60068F3B-7E70-49F0-8B21-D02CF21AB0B1}">
      <dgm:prSet/>
      <dgm:spPr/>
      <dgm:t>
        <a:bodyPr/>
        <a:lstStyle/>
        <a:p>
          <a:endParaRPr lang="en-IN"/>
        </a:p>
      </dgm:t>
    </dgm:pt>
    <dgm:pt modelId="{21A7E8E9-1918-4C74-AD15-E648AE3DC66F}">
      <dgm:prSet phldrT="[Text]" custT="1"/>
      <dgm:spPr/>
      <dgm:t>
        <a:bodyPr/>
        <a:lstStyle/>
        <a:p>
          <a:r>
            <a:rPr lang="en-US" sz="1900" dirty="0" smtClean="0"/>
            <a:t>Provision of Third Party Inspection for Boilers</a:t>
          </a:r>
          <a:endParaRPr lang="en-IN" sz="19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E05779-69F8-4476-8DD7-A2F64C4AA81A}" type="parTrans" cxnId="{D904B0E0-8F5C-4843-894F-99C0D45D307C}">
      <dgm:prSet/>
      <dgm:spPr/>
      <dgm:t>
        <a:bodyPr/>
        <a:lstStyle/>
        <a:p>
          <a:endParaRPr lang="en-IN"/>
        </a:p>
      </dgm:t>
    </dgm:pt>
    <dgm:pt modelId="{6C7D9AFE-AB5E-4205-B8BC-39168B55EB6C}" type="sibTrans" cxnId="{D904B0E0-8F5C-4843-894F-99C0D45D307C}">
      <dgm:prSet/>
      <dgm:spPr/>
      <dgm:t>
        <a:bodyPr/>
        <a:lstStyle/>
        <a:p>
          <a:endParaRPr lang="en-IN"/>
        </a:p>
      </dgm:t>
    </dgm:pt>
    <dgm:pt modelId="{C7F21F5B-BC5C-40C0-8576-EC3022CA80F4}">
      <dgm:prSet phldrT="[Text]" custT="1"/>
      <dgm:spPr/>
      <dgm:t>
        <a:bodyPr/>
        <a:lstStyle/>
        <a:p>
          <a:r>
            <a:rPr lang="en-US" sz="1600" dirty="0" smtClean="0"/>
            <a:t>Shops &amp; Establishment Act</a:t>
          </a:r>
          <a:endParaRPr lang="en-IN" sz="1600" dirty="0"/>
        </a:p>
      </dgm:t>
    </dgm:pt>
    <dgm:pt modelId="{1F0FEFBC-62FB-4206-9394-A018DB216486}" type="parTrans" cxnId="{16DC2961-AA71-4DC0-B440-30412D4B24E7}">
      <dgm:prSet/>
      <dgm:spPr/>
      <dgm:t>
        <a:bodyPr/>
        <a:lstStyle/>
        <a:p>
          <a:endParaRPr lang="en-IN"/>
        </a:p>
      </dgm:t>
    </dgm:pt>
    <dgm:pt modelId="{8F178FEB-D5DB-4D55-824A-E9209BC4456E}" type="sibTrans" cxnId="{16DC2961-AA71-4DC0-B440-30412D4B24E7}">
      <dgm:prSet/>
      <dgm:spPr/>
      <dgm:t>
        <a:bodyPr/>
        <a:lstStyle/>
        <a:p>
          <a:endParaRPr lang="en-IN"/>
        </a:p>
      </dgm:t>
    </dgm:pt>
    <dgm:pt modelId="{4A333052-688D-4CB2-BCE3-5A687E3CD2C9}">
      <dgm:prSet phldrT="[Text]" custT="1"/>
      <dgm:spPr/>
      <dgm:t>
        <a:bodyPr/>
        <a:lstStyle/>
        <a:p>
          <a:r>
            <a:rPr lang="en-US" sz="1900" dirty="0" smtClean="0"/>
            <a:t>Shops &amp; Establishment Registration within 1 day</a:t>
          </a:r>
          <a:endParaRPr lang="en-IN" sz="19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7BF2A5-6B0C-4583-A9C3-DF0A63349C5D}" type="parTrans" cxnId="{475DACEA-F604-4007-B3CE-1B5B4AD66A64}">
      <dgm:prSet/>
      <dgm:spPr/>
      <dgm:t>
        <a:bodyPr/>
        <a:lstStyle/>
        <a:p>
          <a:endParaRPr lang="en-IN"/>
        </a:p>
      </dgm:t>
    </dgm:pt>
    <dgm:pt modelId="{D794F75A-46DA-4E75-A206-8613E75F346B}" type="sibTrans" cxnId="{475DACEA-F604-4007-B3CE-1B5B4AD66A64}">
      <dgm:prSet/>
      <dgm:spPr/>
      <dgm:t>
        <a:bodyPr/>
        <a:lstStyle/>
        <a:p>
          <a:endParaRPr lang="en-IN"/>
        </a:p>
      </dgm:t>
    </dgm:pt>
    <dgm:pt modelId="{DA20F8CA-41C4-4E94-A50E-CD351828FFE1}">
      <dgm:prSet phldrT="[Text]" custT="1"/>
      <dgm:spPr/>
      <dgm:t>
        <a:bodyPr/>
        <a:lstStyle/>
        <a:p>
          <a:r>
            <a:rPr lang="en-US" sz="1600" dirty="0" smtClean="0"/>
            <a:t>Boilers Act</a:t>
          </a:r>
          <a:endParaRPr lang="en-IN" sz="1600" dirty="0"/>
        </a:p>
      </dgm:t>
    </dgm:pt>
    <dgm:pt modelId="{EAAD03DF-20DC-4CF8-B9DE-8037CAFBCEF3}" type="sibTrans" cxnId="{C5F305F5-CC82-493D-B377-0D046EEDBD0A}">
      <dgm:prSet/>
      <dgm:spPr/>
      <dgm:t>
        <a:bodyPr/>
        <a:lstStyle/>
        <a:p>
          <a:endParaRPr lang="en-IN"/>
        </a:p>
      </dgm:t>
    </dgm:pt>
    <dgm:pt modelId="{62C5A40C-1A9E-4450-A943-E4358F622C71}" type="parTrans" cxnId="{C5F305F5-CC82-493D-B377-0D046EEDBD0A}">
      <dgm:prSet/>
      <dgm:spPr/>
      <dgm:t>
        <a:bodyPr/>
        <a:lstStyle/>
        <a:p>
          <a:endParaRPr lang="en-IN"/>
        </a:p>
      </dgm:t>
    </dgm:pt>
    <dgm:pt modelId="{7FCA6D66-841D-4E66-ACF3-90C99C58BE6F}" type="pres">
      <dgm:prSet presAssocID="{9858FF7E-C355-4560-80A4-862711A8CAA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IN"/>
        </a:p>
      </dgm:t>
    </dgm:pt>
    <dgm:pt modelId="{444ED5F3-73C7-4AD6-8C0E-2AC8DB5A5283}" type="pres">
      <dgm:prSet presAssocID="{C6B4A124-C85E-433C-9D88-B02DCCC12F75}" presName="parenttextcomposite" presStyleCnt="0"/>
      <dgm:spPr/>
      <dgm:t>
        <a:bodyPr/>
        <a:lstStyle/>
        <a:p>
          <a:endParaRPr lang="en-IN"/>
        </a:p>
      </dgm:t>
    </dgm:pt>
    <dgm:pt modelId="{223E9B25-984A-4827-998A-3D3DBCF28896}" type="pres">
      <dgm:prSet presAssocID="{C6B4A124-C85E-433C-9D88-B02DCCC12F75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7E0DC81-2B12-4776-81CA-1DF25AB56D0E}" type="pres">
      <dgm:prSet presAssocID="{C6B4A124-C85E-433C-9D88-B02DCCC12F75}" presName="composite" presStyleCnt="0"/>
      <dgm:spPr/>
      <dgm:t>
        <a:bodyPr/>
        <a:lstStyle/>
        <a:p>
          <a:endParaRPr lang="en-IN"/>
        </a:p>
      </dgm:t>
    </dgm:pt>
    <dgm:pt modelId="{2B6CC5EB-633D-4E3C-98CC-AED1DBDA1943}" type="pres">
      <dgm:prSet presAssocID="{C6B4A124-C85E-433C-9D88-B02DCCC12F75}" presName="chevron1" presStyleLbl="alignNode1" presStyleIdx="0" presStyleCnt="21"/>
      <dgm:spPr/>
      <dgm:t>
        <a:bodyPr/>
        <a:lstStyle/>
        <a:p>
          <a:endParaRPr lang="en-IN"/>
        </a:p>
      </dgm:t>
    </dgm:pt>
    <dgm:pt modelId="{9B65822E-E128-4E1A-BA3A-3CF1D40B1ADA}" type="pres">
      <dgm:prSet presAssocID="{C6B4A124-C85E-433C-9D88-B02DCCC12F75}" presName="chevron2" presStyleLbl="alignNode1" presStyleIdx="1" presStyleCnt="21"/>
      <dgm:spPr/>
      <dgm:t>
        <a:bodyPr/>
        <a:lstStyle/>
        <a:p>
          <a:endParaRPr lang="en-IN"/>
        </a:p>
      </dgm:t>
    </dgm:pt>
    <dgm:pt modelId="{E25C1836-B830-4BC8-A51B-6A0886EE2B56}" type="pres">
      <dgm:prSet presAssocID="{C6B4A124-C85E-433C-9D88-B02DCCC12F75}" presName="chevron3" presStyleLbl="alignNode1" presStyleIdx="2" presStyleCnt="21"/>
      <dgm:spPr/>
      <dgm:t>
        <a:bodyPr/>
        <a:lstStyle/>
        <a:p>
          <a:endParaRPr lang="en-IN"/>
        </a:p>
      </dgm:t>
    </dgm:pt>
    <dgm:pt modelId="{1A5F090A-DCB7-4CEF-A6DA-9A459B6C4369}" type="pres">
      <dgm:prSet presAssocID="{C6B4A124-C85E-433C-9D88-B02DCCC12F75}" presName="chevron4" presStyleLbl="alignNode1" presStyleIdx="3" presStyleCnt="21"/>
      <dgm:spPr/>
      <dgm:t>
        <a:bodyPr/>
        <a:lstStyle/>
        <a:p>
          <a:endParaRPr lang="en-IN"/>
        </a:p>
      </dgm:t>
    </dgm:pt>
    <dgm:pt modelId="{C4335EFB-251C-46A2-B2AD-00AD862DBDB1}" type="pres">
      <dgm:prSet presAssocID="{C6B4A124-C85E-433C-9D88-B02DCCC12F75}" presName="chevron5" presStyleLbl="alignNode1" presStyleIdx="4" presStyleCnt="21"/>
      <dgm:spPr/>
      <dgm:t>
        <a:bodyPr/>
        <a:lstStyle/>
        <a:p>
          <a:endParaRPr lang="en-IN"/>
        </a:p>
      </dgm:t>
    </dgm:pt>
    <dgm:pt modelId="{AE787FC2-C129-4239-890C-E5F2DAD9A654}" type="pres">
      <dgm:prSet presAssocID="{C6B4A124-C85E-433C-9D88-B02DCCC12F75}" presName="chevron6" presStyleLbl="alignNode1" presStyleIdx="5" presStyleCnt="21"/>
      <dgm:spPr/>
      <dgm:t>
        <a:bodyPr/>
        <a:lstStyle/>
        <a:p>
          <a:endParaRPr lang="en-IN"/>
        </a:p>
      </dgm:t>
    </dgm:pt>
    <dgm:pt modelId="{53373B0C-322E-463D-B536-044EFF376D0B}" type="pres">
      <dgm:prSet presAssocID="{C6B4A124-C85E-433C-9D88-B02DCCC12F75}" presName="chevron7" presStyleLbl="alignNode1" presStyleIdx="6" presStyleCnt="21"/>
      <dgm:spPr/>
      <dgm:t>
        <a:bodyPr/>
        <a:lstStyle/>
        <a:p>
          <a:endParaRPr lang="en-IN"/>
        </a:p>
      </dgm:t>
    </dgm:pt>
    <dgm:pt modelId="{A22B7518-2E85-4DC1-B0C8-EF1993E66602}" type="pres">
      <dgm:prSet presAssocID="{C6B4A124-C85E-433C-9D88-B02DCCC12F75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E01F73D-8F96-4389-9ED5-56F02F45B34E}" type="pres">
      <dgm:prSet presAssocID="{4E1C4DBA-CF06-49C7-B2F8-EEA68C1E4322}" presName="sibTrans" presStyleCnt="0"/>
      <dgm:spPr/>
      <dgm:t>
        <a:bodyPr/>
        <a:lstStyle/>
        <a:p>
          <a:endParaRPr lang="en-IN"/>
        </a:p>
      </dgm:t>
    </dgm:pt>
    <dgm:pt modelId="{951CD702-828A-4226-B88A-B7A641E7925F}" type="pres">
      <dgm:prSet presAssocID="{DA20F8CA-41C4-4E94-A50E-CD351828FFE1}" presName="parenttextcomposite" presStyleCnt="0"/>
      <dgm:spPr/>
      <dgm:t>
        <a:bodyPr/>
        <a:lstStyle/>
        <a:p>
          <a:endParaRPr lang="en-IN"/>
        </a:p>
      </dgm:t>
    </dgm:pt>
    <dgm:pt modelId="{831534EB-411D-4C63-AA67-2C3C86D538E1}" type="pres">
      <dgm:prSet presAssocID="{DA20F8CA-41C4-4E94-A50E-CD351828FFE1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DD728C5-9F32-429E-976E-568DB3C448D8}" type="pres">
      <dgm:prSet presAssocID="{DA20F8CA-41C4-4E94-A50E-CD351828FFE1}" presName="composite" presStyleCnt="0"/>
      <dgm:spPr/>
      <dgm:t>
        <a:bodyPr/>
        <a:lstStyle/>
        <a:p>
          <a:endParaRPr lang="en-IN"/>
        </a:p>
      </dgm:t>
    </dgm:pt>
    <dgm:pt modelId="{13157999-7EDB-49B1-97E5-0DE50CC8A7F0}" type="pres">
      <dgm:prSet presAssocID="{DA20F8CA-41C4-4E94-A50E-CD351828FFE1}" presName="chevron1" presStyleLbl="alignNode1" presStyleIdx="7" presStyleCnt="21"/>
      <dgm:spPr/>
      <dgm:t>
        <a:bodyPr/>
        <a:lstStyle/>
        <a:p>
          <a:endParaRPr lang="en-IN"/>
        </a:p>
      </dgm:t>
    </dgm:pt>
    <dgm:pt modelId="{7AB9C90D-B0D6-484C-9C09-C1EC8DC0E5A7}" type="pres">
      <dgm:prSet presAssocID="{DA20F8CA-41C4-4E94-A50E-CD351828FFE1}" presName="chevron2" presStyleLbl="alignNode1" presStyleIdx="8" presStyleCnt="21"/>
      <dgm:spPr/>
      <dgm:t>
        <a:bodyPr/>
        <a:lstStyle/>
        <a:p>
          <a:endParaRPr lang="en-IN"/>
        </a:p>
      </dgm:t>
    </dgm:pt>
    <dgm:pt modelId="{A4AD7CE0-6923-4A41-B1AD-CF5F4F4298AE}" type="pres">
      <dgm:prSet presAssocID="{DA20F8CA-41C4-4E94-A50E-CD351828FFE1}" presName="chevron3" presStyleLbl="alignNode1" presStyleIdx="9" presStyleCnt="21"/>
      <dgm:spPr/>
      <dgm:t>
        <a:bodyPr/>
        <a:lstStyle/>
        <a:p>
          <a:endParaRPr lang="en-IN"/>
        </a:p>
      </dgm:t>
    </dgm:pt>
    <dgm:pt modelId="{EC7BBAF0-4FAE-47F9-B6ED-B55CA8759E8A}" type="pres">
      <dgm:prSet presAssocID="{DA20F8CA-41C4-4E94-A50E-CD351828FFE1}" presName="chevron4" presStyleLbl="alignNode1" presStyleIdx="10" presStyleCnt="21"/>
      <dgm:spPr/>
      <dgm:t>
        <a:bodyPr/>
        <a:lstStyle/>
        <a:p>
          <a:endParaRPr lang="en-IN"/>
        </a:p>
      </dgm:t>
    </dgm:pt>
    <dgm:pt modelId="{35464655-DF1A-4987-9DB9-C29CE9365804}" type="pres">
      <dgm:prSet presAssocID="{DA20F8CA-41C4-4E94-A50E-CD351828FFE1}" presName="chevron5" presStyleLbl="alignNode1" presStyleIdx="11" presStyleCnt="21"/>
      <dgm:spPr/>
      <dgm:t>
        <a:bodyPr/>
        <a:lstStyle/>
        <a:p>
          <a:endParaRPr lang="en-IN"/>
        </a:p>
      </dgm:t>
    </dgm:pt>
    <dgm:pt modelId="{381EDF79-D0C0-47BD-B9B6-A14606348F11}" type="pres">
      <dgm:prSet presAssocID="{DA20F8CA-41C4-4E94-A50E-CD351828FFE1}" presName="chevron6" presStyleLbl="alignNode1" presStyleIdx="12" presStyleCnt="21"/>
      <dgm:spPr/>
      <dgm:t>
        <a:bodyPr/>
        <a:lstStyle/>
        <a:p>
          <a:endParaRPr lang="en-IN"/>
        </a:p>
      </dgm:t>
    </dgm:pt>
    <dgm:pt modelId="{15D86B02-8819-4BFA-95FB-69C4675A6E2D}" type="pres">
      <dgm:prSet presAssocID="{DA20F8CA-41C4-4E94-A50E-CD351828FFE1}" presName="chevron7" presStyleLbl="alignNode1" presStyleIdx="13" presStyleCnt="21"/>
      <dgm:spPr/>
      <dgm:t>
        <a:bodyPr/>
        <a:lstStyle/>
        <a:p>
          <a:endParaRPr lang="en-IN"/>
        </a:p>
      </dgm:t>
    </dgm:pt>
    <dgm:pt modelId="{27AB8F52-3F7D-47D4-B059-F37AFA8E2094}" type="pres">
      <dgm:prSet presAssocID="{DA20F8CA-41C4-4E94-A50E-CD351828FFE1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F864F47-9F5A-42FD-BD1C-616BC585DC4E}" type="pres">
      <dgm:prSet presAssocID="{EAAD03DF-20DC-4CF8-B9DE-8037CAFBCEF3}" presName="sibTrans" presStyleCnt="0"/>
      <dgm:spPr/>
      <dgm:t>
        <a:bodyPr/>
        <a:lstStyle/>
        <a:p>
          <a:endParaRPr lang="en-IN"/>
        </a:p>
      </dgm:t>
    </dgm:pt>
    <dgm:pt modelId="{62450EE2-39E5-4C08-85F2-A6558DACE927}" type="pres">
      <dgm:prSet presAssocID="{C7F21F5B-BC5C-40C0-8576-EC3022CA80F4}" presName="parenttextcomposite" presStyleCnt="0"/>
      <dgm:spPr/>
      <dgm:t>
        <a:bodyPr/>
        <a:lstStyle/>
        <a:p>
          <a:endParaRPr lang="en-IN"/>
        </a:p>
      </dgm:t>
    </dgm:pt>
    <dgm:pt modelId="{D26C6C56-FDF4-4781-B7E1-FAE05CF4EC2E}" type="pres">
      <dgm:prSet presAssocID="{C7F21F5B-BC5C-40C0-8576-EC3022CA80F4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8262FB8-E498-4F4F-9787-962E3BF7745E}" type="pres">
      <dgm:prSet presAssocID="{C7F21F5B-BC5C-40C0-8576-EC3022CA80F4}" presName="composite" presStyleCnt="0"/>
      <dgm:spPr/>
      <dgm:t>
        <a:bodyPr/>
        <a:lstStyle/>
        <a:p>
          <a:endParaRPr lang="en-IN"/>
        </a:p>
      </dgm:t>
    </dgm:pt>
    <dgm:pt modelId="{15772C50-AA82-479E-8CCE-239F37D59C06}" type="pres">
      <dgm:prSet presAssocID="{C7F21F5B-BC5C-40C0-8576-EC3022CA80F4}" presName="chevron1" presStyleLbl="alignNode1" presStyleIdx="14" presStyleCnt="21"/>
      <dgm:spPr/>
      <dgm:t>
        <a:bodyPr/>
        <a:lstStyle/>
        <a:p>
          <a:endParaRPr lang="en-IN"/>
        </a:p>
      </dgm:t>
    </dgm:pt>
    <dgm:pt modelId="{C96DB374-0E55-4D0B-B39D-8544F2721CA1}" type="pres">
      <dgm:prSet presAssocID="{C7F21F5B-BC5C-40C0-8576-EC3022CA80F4}" presName="chevron2" presStyleLbl="alignNode1" presStyleIdx="15" presStyleCnt="21"/>
      <dgm:spPr/>
      <dgm:t>
        <a:bodyPr/>
        <a:lstStyle/>
        <a:p>
          <a:endParaRPr lang="en-IN"/>
        </a:p>
      </dgm:t>
    </dgm:pt>
    <dgm:pt modelId="{E38085FE-5B9E-439E-BDE0-70A81D8892D0}" type="pres">
      <dgm:prSet presAssocID="{C7F21F5B-BC5C-40C0-8576-EC3022CA80F4}" presName="chevron3" presStyleLbl="alignNode1" presStyleIdx="16" presStyleCnt="21"/>
      <dgm:spPr/>
      <dgm:t>
        <a:bodyPr/>
        <a:lstStyle/>
        <a:p>
          <a:endParaRPr lang="en-IN"/>
        </a:p>
      </dgm:t>
    </dgm:pt>
    <dgm:pt modelId="{0BCD62A9-2187-4F2F-BD38-EECC0592F65D}" type="pres">
      <dgm:prSet presAssocID="{C7F21F5B-BC5C-40C0-8576-EC3022CA80F4}" presName="chevron4" presStyleLbl="alignNode1" presStyleIdx="17" presStyleCnt="21"/>
      <dgm:spPr/>
      <dgm:t>
        <a:bodyPr/>
        <a:lstStyle/>
        <a:p>
          <a:endParaRPr lang="en-IN"/>
        </a:p>
      </dgm:t>
    </dgm:pt>
    <dgm:pt modelId="{7CBD0320-06DC-47C9-9AE8-0FBF8628ADAE}" type="pres">
      <dgm:prSet presAssocID="{C7F21F5B-BC5C-40C0-8576-EC3022CA80F4}" presName="chevron5" presStyleLbl="alignNode1" presStyleIdx="18" presStyleCnt="21"/>
      <dgm:spPr/>
      <dgm:t>
        <a:bodyPr/>
        <a:lstStyle/>
        <a:p>
          <a:endParaRPr lang="en-IN"/>
        </a:p>
      </dgm:t>
    </dgm:pt>
    <dgm:pt modelId="{F30D53F1-2538-4224-972C-482474CA9FBB}" type="pres">
      <dgm:prSet presAssocID="{C7F21F5B-BC5C-40C0-8576-EC3022CA80F4}" presName="chevron6" presStyleLbl="alignNode1" presStyleIdx="19" presStyleCnt="21"/>
      <dgm:spPr/>
      <dgm:t>
        <a:bodyPr/>
        <a:lstStyle/>
        <a:p>
          <a:endParaRPr lang="en-IN"/>
        </a:p>
      </dgm:t>
    </dgm:pt>
    <dgm:pt modelId="{61DBAC51-7473-4DE1-8D3D-03CED30CFB32}" type="pres">
      <dgm:prSet presAssocID="{C7F21F5B-BC5C-40C0-8576-EC3022CA80F4}" presName="chevron7" presStyleLbl="alignNode1" presStyleIdx="20" presStyleCnt="21"/>
      <dgm:spPr/>
      <dgm:t>
        <a:bodyPr/>
        <a:lstStyle/>
        <a:p>
          <a:endParaRPr lang="en-IN"/>
        </a:p>
      </dgm:t>
    </dgm:pt>
    <dgm:pt modelId="{C88E54CF-C41B-40C5-AC46-005611247AFD}" type="pres">
      <dgm:prSet presAssocID="{C7F21F5B-BC5C-40C0-8576-EC3022CA80F4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0068F3B-7E70-49F0-8B21-D02CF21AB0B1}" srcId="{C6B4A124-C85E-433C-9D88-B02DCCC12F75}" destId="{BD6FA729-73D1-4DD5-89E6-7372ADB37FC8}" srcOrd="0" destOrd="0" parTransId="{234163F1-E0DC-412B-A323-705AA9D80F0A}" sibTransId="{F1A82D06-9FCB-4C48-A882-532EDC90758B}"/>
    <dgm:cxn modelId="{61DD0CEB-571D-4E88-9936-CED89F990D00}" type="presOf" srcId="{DA20F8CA-41C4-4E94-A50E-CD351828FFE1}" destId="{831534EB-411D-4C63-AA67-2C3C86D538E1}" srcOrd="0" destOrd="0" presId="urn:microsoft.com/office/officeart/2008/layout/VerticalAccentList"/>
    <dgm:cxn modelId="{D904B0E0-8F5C-4843-894F-99C0D45D307C}" srcId="{DA20F8CA-41C4-4E94-A50E-CD351828FFE1}" destId="{21A7E8E9-1918-4C74-AD15-E648AE3DC66F}" srcOrd="0" destOrd="0" parTransId="{C6E05779-69F8-4476-8DD7-A2F64C4AA81A}" sibTransId="{6C7D9AFE-AB5E-4205-B8BC-39168B55EB6C}"/>
    <dgm:cxn modelId="{E010B925-30E8-47D0-BD21-985649E2E08F}" type="presOf" srcId="{C7F21F5B-BC5C-40C0-8576-EC3022CA80F4}" destId="{D26C6C56-FDF4-4781-B7E1-FAE05CF4EC2E}" srcOrd="0" destOrd="0" presId="urn:microsoft.com/office/officeart/2008/layout/VerticalAccentList"/>
    <dgm:cxn modelId="{837F2E46-095D-4082-AD1E-3F50642E7E42}" type="presOf" srcId="{9858FF7E-C355-4560-80A4-862711A8CAAE}" destId="{7FCA6D66-841D-4E66-ACF3-90C99C58BE6F}" srcOrd="0" destOrd="0" presId="urn:microsoft.com/office/officeart/2008/layout/VerticalAccentList"/>
    <dgm:cxn modelId="{475DACEA-F604-4007-B3CE-1B5B4AD66A64}" srcId="{C7F21F5B-BC5C-40C0-8576-EC3022CA80F4}" destId="{4A333052-688D-4CB2-BCE3-5A687E3CD2C9}" srcOrd="0" destOrd="0" parTransId="{857BF2A5-6B0C-4583-A9C3-DF0A63349C5D}" sibTransId="{D794F75A-46DA-4E75-A206-8613E75F346B}"/>
    <dgm:cxn modelId="{16DC2961-AA71-4DC0-B440-30412D4B24E7}" srcId="{9858FF7E-C355-4560-80A4-862711A8CAAE}" destId="{C7F21F5B-BC5C-40C0-8576-EC3022CA80F4}" srcOrd="2" destOrd="0" parTransId="{1F0FEFBC-62FB-4206-9394-A018DB216486}" sibTransId="{8F178FEB-D5DB-4D55-824A-E9209BC4456E}"/>
    <dgm:cxn modelId="{7D56C0B2-D575-4602-9D03-0B82A7670CE0}" srcId="{9858FF7E-C355-4560-80A4-862711A8CAAE}" destId="{C6B4A124-C85E-433C-9D88-B02DCCC12F75}" srcOrd="0" destOrd="0" parTransId="{0B6ABF38-21AE-41AA-88E9-C251AC7DF6B7}" sibTransId="{4E1C4DBA-CF06-49C7-B2F8-EEA68C1E4322}"/>
    <dgm:cxn modelId="{569D7AC7-000C-4EBD-A5D8-0FBB0045E3F0}" type="presOf" srcId="{BD6FA729-73D1-4DD5-89E6-7372ADB37FC8}" destId="{A22B7518-2E85-4DC1-B0C8-EF1993E66602}" srcOrd="0" destOrd="0" presId="urn:microsoft.com/office/officeart/2008/layout/VerticalAccentList"/>
    <dgm:cxn modelId="{C5F305F5-CC82-493D-B377-0D046EEDBD0A}" srcId="{9858FF7E-C355-4560-80A4-862711A8CAAE}" destId="{DA20F8CA-41C4-4E94-A50E-CD351828FFE1}" srcOrd="1" destOrd="0" parTransId="{62C5A40C-1A9E-4450-A943-E4358F622C71}" sibTransId="{EAAD03DF-20DC-4CF8-B9DE-8037CAFBCEF3}"/>
    <dgm:cxn modelId="{399456C9-BD75-4887-B98A-EA3279CC8680}" type="presOf" srcId="{21A7E8E9-1918-4C74-AD15-E648AE3DC66F}" destId="{27AB8F52-3F7D-47D4-B059-F37AFA8E2094}" srcOrd="0" destOrd="0" presId="urn:microsoft.com/office/officeart/2008/layout/VerticalAccentList"/>
    <dgm:cxn modelId="{C22A7EA0-6E69-4E62-841C-8B1E6890E677}" type="presOf" srcId="{4A333052-688D-4CB2-BCE3-5A687E3CD2C9}" destId="{C88E54CF-C41B-40C5-AC46-005611247AFD}" srcOrd="0" destOrd="0" presId="urn:microsoft.com/office/officeart/2008/layout/VerticalAccentList"/>
    <dgm:cxn modelId="{65DDEF61-DCDC-4681-9050-ED95D0F55F1A}" type="presOf" srcId="{C6B4A124-C85E-433C-9D88-B02DCCC12F75}" destId="{223E9B25-984A-4827-998A-3D3DBCF28896}" srcOrd="0" destOrd="0" presId="urn:microsoft.com/office/officeart/2008/layout/VerticalAccentList"/>
    <dgm:cxn modelId="{559E9CA6-4956-464D-8A74-34A958C592C9}" type="presParOf" srcId="{7FCA6D66-841D-4E66-ACF3-90C99C58BE6F}" destId="{444ED5F3-73C7-4AD6-8C0E-2AC8DB5A5283}" srcOrd="0" destOrd="0" presId="urn:microsoft.com/office/officeart/2008/layout/VerticalAccentList"/>
    <dgm:cxn modelId="{686EE44A-95E2-418F-8DF0-5C1EB4E19D62}" type="presParOf" srcId="{444ED5F3-73C7-4AD6-8C0E-2AC8DB5A5283}" destId="{223E9B25-984A-4827-998A-3D3DBCF28896}" srcOrd="0" destOrd="0" presId="urn:microsoft.com/office/officeart/2008/layout/VerticalAccentList"/>
    <dgm:cxn modelId="{03359F73-7372-4CFE-BD63-0A304904DC0A}" type="presParOf" srcId="{7FCA6D66-841D-4E66-ACF3-90C99C58BE6F}" destId="{57E0DC81-2B12-4776-81CA-1DF25AB56D0E}" srcOrd="1" destOrd="0" presId="urn:microsoft.com/office/officeart/2008/layout/VerticalAccentList"/>
    <dgm:cxn modelId="{2F6844DF-B9B0-41A8-A0ED-CAADF2E60A6D}" type="presParOf" srcId="{57E0DC81-2B12-4776-81CA-1DF25AB56D0E}" destId="{2B6CC5EB-633D-4E3C-98CC-AED1DBDA1943}" srcOrd="0" destOrd="0" presId="urn:microsoft.com/office/officeart/2008/layout/VerticalAccentList"/>
    <dgm:cxn modelId="{BAD98599-24C9-407E-AA6E-BA473D4CE525}" type="presParOf" srcId="{57E0DC81-2B12-4776-81CA-1DF25AB56D0E}" destId="{9B65822E-E128-4E1A-BA3A-3CF1D40B1ADA}" srcOrd="1" destOrd="0" presId="urn:microsoft.com/office/officeart/2008/layout/VerticalAccentList"/>
    <dgm:cxn modelId="{412420E6-9929-4170-99FD-A7FC82EE0A47}" type="presParOf" srcId="{57E0DC81-2B12-4776-81CA-1DF25AB56D0E}" destId="{E25C1836-B830-4BC8-A51B-6A0886EE2B56}" srcOrd="2" destOrd="0" presId="urn:microsoft.com/office/officeart/2008/layout/VerticalAccentList"/>
    <dgm:cxn modelId="{C927CEE9-F602-4F5A-A674-6B4B247D8DEE}" type="presParOf" srcId="{57E0DC81-2B12-4776-81CA-1DF25AB56D0E}" destId="{1A5F090A-DCB7-4CEF-A6DA-9A459B6C4369}" srcOrd="3" destOrd="0" presId="urn:microsoft.com/office/officeart/2008/layout/VerticalAccentList"/>
    <dgm:cxn modelId="{1CF464DE-7623-4423-8EC4-4EE117853317}" type="presParOf" srcId="{57E0DC81-2B12-4776-81CA-1DF25AB56D0E}" destId="{C4335EFB-251C-46A2-B2AD-00AD862DBDB1}" srcOrd="4" destOrd="0" presId="urn:microsoft.com/office/officeart/2008/layout/VerticalAccentList"/>
    <dgm:cxn modelId="{268CE945-0154-47BE-A4BA-A17F3E0FDD52}" type="presParOf" srcId="{57E0DC81-2B12-4776-81CA-1DF25AB56D0E}" destId="{AE787FC2-C129-4239-890C-E5F2DAD9A654}" srcOrd="5" destOrd="0" presId="urn:microsoft.com/office/officeart/2008/layout/VerticalAccentList"/>
    <dgm:cxn modelId="{D2462E80-5979-4D9D-B9DF-F609C154ABBA}" type="presParOf" srcId="{57E0DC81-2B12-4776-81CA-1DF25AB56D0E}" destId="{53373B0C-322E-463D-B536-044EFF376D0B}" srcOrd="6" destOrd="0" presId="urn:microsoft.com/office/officeart/2008/layout/VerticalAccentList"/>
    <dgm:cxn modelId="{EF02FBB1-8E46-4183-8564-472EEBA35351}" type="presParOf" srcId="{57E0DC81-2B12-4776-81CA-1DF25AB56D0E}" destId="{A22B7518-2E85-4DC1-B0C8-EF1993E66602}" srcOrd="7" destOrd="0" presId="urn:microsoft.com/office/officeart/2008/layout/VerticalAccentList"/>
    <dgm:cxn modelId="{589DB0B3-830E-4446-8935-55B1CD6BFD64}" type="presParOf" srcId="{7FCA6D66-841D-4E66-ACF3-90C99C58BE6F}" destId="{6E01F73D-8F96-4389-9ED5-56F02F45B34E}" srcOrd="2" destOrd="0" presId="urn:microsoft.com/office/officeart/2008/layout/VerticalAccentList"/>
    <dgm:cxn modelId="{B02FCD54-AF89-4998-AB62-7FB286751223}" type="presParOf" srcId="{7FCA6D66-841D-4E66-ACF3-90C99C58BE6F}" destId="{951CD702-828A-4226-B88A-B7A641E7925F}" srcOrd="3" destOrd="0" presId="urn:microsoft.com/office/officeart/2008/layout/VerticalAccentList"/>
    <dgm:cxn modelId="{137C1621-5300-4B81-8BCD-49E37A3A8B99}" type="presParOf" srcId="{951CD702-828A-4226-B88A-B7A641E7925F}" destId="{831534EB-411D-4C63-AA67-2C3C86D538E1}" srcOrd="0" destOrd="0" presId="urn:microsoft.com/office/officeart/2008/layout/VerticalAccentList"/>
    <dgm:cxn modelId="{351815F2-C823-494F-8B1E-8C0F0850198C}" type="presParOf" srcId="{7FCA6D66-841D-4E66-ACF3-90C99C58BE6F}" destId="{CDD728C5-9F32-429E-976E-568DB3C448D8}" srcOrd="4" destOrd="0" presId="urn:microsoft.com/office/officeart/2008/layout/VerticalAccentList"/>
    <dgm:cxn modelId="{3BA93973-FFB3-4157-B9A5-3DD7552A30FB}" type="presParOf" srcId="{CDD728C5-9F32-429E-976E-568DB3C448D8}" destId="{13157999-7EDB-49B1-97E5-0DE50CC8A7F0}" srcOrd="0" destOrd="0" presId="urn:microsoft.com/office/officeart/2008/layout/VerticalAccentList"/>
    <dgm:cxn modelId="{8B82FA55-0921-49D2-8530-B3A6539E5884}" type="presParOf" srcId="{CDD728C5-9F32-429E-976E-568DB3C448D8}" destId="{7AB9C90D-B0D6-484C-9C09-C1EC8DC0E5A7}" srcOrd="1" destOrd="0" presId="urn:microsoft.com/office/officeart/2008/layout/VerticalAccentList"/>
    <dgm:cxn modelId="{4853974E-2F5A-4732-8EEE-0A0DA3C77F1B}" type="presParOf" srcId="{CDD728C5-9F32-429E-976E-568DB3C448D8}" destId="{A4AD7CE0-6923-4A41-B1AD-CF5F4F4298AE}" srcOrd="2" destOrd="0" presId="urn:microsoft.com/office/officeart/2008/layout/VerticalAccentList"/>
    <dgm:cxn modelId="{6BC20EE7-064C-4B2A-8635-0707E8C5AE0E}" type="presParOf" srcId="{CDD728C5-9F32-429E-976E-568DB3C448D8}" destId="{EC7BBAF0-4FAE-47F9-B6ED-B55CA8759E8A}" srcOrd="3" destOrd="0" presId="urn:microsoft.com/office/officeart/2008/layout/VerticalAccentList"/>
    <dgm:cxn modelId="{6167B3BF-136A-4EF7-BE97-2F1E7BD4D192}" type="presParOf" srcId="{CDD728C5-9F32-429E-976E-568DB3C448D8}" destId="{35464655-DF1A-4987-9DB9-C29CE9365804}" srcOrd="4" destOrd="0" presId="urn:microsoft.com/office/officeart/2008/layout/VerticalAccentList"/>
    <dgm:cxn modelId="{830950B2-978D-4C1F-ABAE-0C405014D51F}" type="presParOf" srcId="{CDD728C5-9F32-429E-976E-568DB3C448D8}" destId="{381EDF79-D0C0-47BD-B9B6-A14606348F11}" srcOrd="5" destOrd="0" presId="urn:microsoft.com/office/officeart/2008/layout/VerticalAccentList"/>
    <dgm:cxn modelId="{A243667A-9AFC-469F-9D5F-15ED63B56B63}" type="presParOf" srcId="{CDD728C5-9F32-429E-976E-568DB3C448D8}" destId="{15D86B02-8819-4BFA-95FB-69C4675A6E2D}" srcOrd="6" destOrd="0" presId="urn:microsoft.com/office/officeart/2008/layout/VerticalAccentList"/>
    <dgm:cxn modelId="{EBCD9598-CBC8-44A6-A7F0-6F22E9F08B57}" type="presParOf" srcId="{CDD728C5-9F32-429E-976E-568DB3C448D8}" destId="{27AB8F52-3F7D-47D4-B059-F37AFA8E2094}" srcOrd="7" destOrd="0" presId="urn:microsoft.com/office/officeart/2008/layout/VerticalAccentList"/>
    <dgm:cxn modelId="{73B2C240-70F0-49B2-BE4F-ECE587AC9E1E}" type="presParOf" srcId="{7FCA6D66-841D-4E66-ACF3-90C99C58BE6F}" destId="{BF864F47-9F5A-42FD-BD1C-616BC585DC4E}" srcOrd="5" destOrd="0" presId="urn:microsoft.com/office/officeart/2008/layout/VerticalAccentList"/>
    <dgm:cxn modelId="{37312500-8709-4471-8923-64BEA40639CB}" type="presParOf" srcId="{7FCA6D66-841D-4E66-ACF3-90C99C58BE6F}" destId="{62450EE2-39E5-4C08-85F2-A6558DACE927}" srcOrd="6" destOrd="0" presId="urn:microsoft.com/office/officeart/2008/layout/VerticalAccentList"/>
    <dgm:cxn modelId="{686F2A2B-88EC-48A5-9A01-37A9C615E0E4}" type="presParOf" srcId="{62450EE2-39E5-4C08-85F2-A6558DACE927}" destId="{D26C6C56-FDF4-4781-B7E1-FAE05CF4EC2E}" srcOrd="0" destOrd="0" presId="urn:microsoft.com/office/officeart/2008/layout/VerticalAccentList"/>
    <dgm:cxn modelId="{54ACF512-B838-4DFB-912C-1836EC292471}" type="presParOf" srcId="{7FCA6D66-841D-4E66-ACF3-90C99C58BE6F}" destId="{18262FB8-E498-4F4F-9787-962E3BF7745E}" srcOrd="7" destOrd="0" presId="urn:microsoft.com/office/officeart/2008/layout/VerticalAccentList"/>
    <dgm:cxn modelId="{579A782F-EE40-4F57-BF0C-0DE8D3828879}" type="presParOf" srcId="{18262FB8-E498-4F4F-9787-962E3BF7745E}" destId="{15772C50-AA82-479E-8CCE-239F37D59C06}" srcOrd="0" destOrd="0" presId="urn:microsoft.com/office/officeart/2008/layout/VerticalAccentList"/>
    <dgm:cxn modelId="{1A36ABBB-DFB4-424A-B2E5-51C8B4E78E44}" type="presParOf" srcId="{18262FB8-E498-4F4F-9787-962E3BF7745E}" destId="{C96DB374-0E55-4D0B-B39D-8544F2721CA1}" srcOrd="1" destOrd="0" presId="urn:microsoft.com/office/officeart/2008/layout/VerticalAccentList"/>
    <dgm:cxn modelId="{B361FB68-4795-40FE-99B3-1E2D5AD4B2CF}" type="presParOf" srcId="{18262FB8-E498-4F4F-9787-962E3BF7745E}" destId="{E38085FE-5B9E-439E-BDE0-70A81D8892D0}" srcOrd="2" destOrd="0" presId="urn:microsoft.com/office/officeart/2008/layout/VerticalAccentList"/>
    <dgm:cxn modelId="{7437390D-B01E-4295-A248-AE476222717C}" type="presParOf" srcId="{18262FB8-E498-4F4F-9787-962E3BF7745E}" destId="{0BCD62A9-2187-4F2F-BD38-EECC0592F65D}" srcOrd="3" destOrd="0" presId="urn:microsoft.com/office/officeart/2008/layout/VerticalAccentList"/>
    <dgm:cxn modelId="{EC7C9AA9-B6A0-48A0-A550-14F2B8FCB885}" type="presParOf" srcId="{18262FB8-E498-4F4F-9787-962E3BF7745E}" destId="{7CBD0320-06DC-47C9-9AE8-0FBF8628ADAE}" srcOrd="4" destOrd="0" presId="urn:microsoft.com/office/officeart/2008/layout/VerticalAccentList"/>
    <dgm:cxn modelId="{5E8CCD35-09A0-42CA-81A3-F382F11E8288}" type="presParOf" srcId="{18262FB8-E498-4F4F-9787-962E3BF7745E}" destId="{F30D53F1-2538-4224-972C-482474CA9FBB}" srcOrd="5" destOrd="0" presId="urn:microsoft.com/office/officeart/2008/layout/VerticalAccentList"/>
    <dgm:cxn modelId="{16DBD5FD-3676-4E16-AAA5-6FE74D0F422C}" type="presParOf" srcId="{18262FB8-E498-4F4F-9787-962E3BF7745E}" destId="{61DBAC51-7473-4DE1-8D3D-03CED30CFB32}" srcOrd="6" destOrd="0" presId="urn:microsoft.com/office/officeart/2008/layout/VerticalAccentList"/>
    <dgm:cxn modelId="{18F30C16-AB24-4C2A-B755-38A3132F2173}" type="presParOf" srcId="{18262FB8-E498-4F4F-9787-962E3BF7745E}" destId="{C88E54CF-C41B-40C5-AC46-005611247AF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8CD65-8D77-4870-A906-7C910F10C0D8}" type="datetimeFigureOut">
              <a:rPr lang="en-IN" smtClean="0"/>
              <a:t>05-06-2017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1E32A-FF5D-4124-B69C-00DE853ABE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595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BB90-83BF-4A34-A237-35EB49D45DD5}" type="datetimeFigureOut">
              <a:rPr lang="en-IN" smtClean="0"/>
              <a:t>05-06-2017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91A6F2-EB3D-480B-98E3-3B799DEA6D8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BB90-83BF-4A34-A237-35EB49D45DD5}" type="datetimeFigureOut">
              <a:rPr lang="en-IN" smtClean="0"/>
              <a:t>05-06-2017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A6F2-EB3D-480B-98E3-3B799DEA6D88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791A6F2-EB3D-480B-98E3-3B799DEA6D8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BB90-83BF-4A34-A237-35EB49D45DD5}" type="datetimeFigureOut">
              <a:rPr lang="en-IN" smtClean="0"/>
              <a:t>05-06-2017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BB90-83BF-4A34-A237-35EB49D45DD5}" type="datetimeFigureOut">
              <a:rPr lang="en-IN" smtClean="0"/>
              <a:t>05-06-2017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791A6F2-EB3D-480B-98E3-3B799DEA6D8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9" name="Picture 4" descr="C:\Users\Navneet1.Kumar\Desktop\jharkhand-sarkar-logo-4313972602-seeklogo.com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577"/>
            <a:ext cx="1152128" cy="10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" b="10132"/>
          <a:stretch/>
        </p:blipFill>
        <p:spPr>
          <a:xfrm>
            <a:off x="7659216" y="210177"/>
            <a:ext cx="1143000" cy="103455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BB90-83BF-4A34-A237-35EB49D45DD5}" type="datetimeFigureOut">
              <a:rPr lang="en-IN" smtClean="0"/>
              <a:t>05-06-2017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91A6F2-EB3D-480B-98E3-3B799DEA6D88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96ABB90-83BF-4A34-A237-35EB49D45DD5}" type="datetimeFigureOut">
              <a:rPr lang="en-IN" smtClean="0"/>
              <a:t>05-06-2017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A6F2-EB3D-480B-98E3-3B799DEA6D8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BB90-83BF-4A34-A237-35EB49D45DD5}" type="datetimeFigureOut">
              <a:rPr lang="en-IN" smtClean="0"/>
              <a:t>05-06-2017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IN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791A6F2-EB3D-480B-98E3-3B799DEA6D88}" type="slidenum">
              <a:rPr lang="en-IN" smtClean="0"/>
              <a:t>‹#›</a:t>
            </a:fld>
            <a:endParaRPr lang="en-IN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BB90-83BF-4A34-A237-35EB49D45DD5}" type="datetimeFigureOut">
              <a:rPr lang="en-IN" smtClean="0"/>
              <a:t>05-06-2017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791A6F2-EB3D-480B-98E3-3B799DEA6D8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BB90-83BF-4A34-A237-35EB49D45DD5}" type="datetimeFigureOut">
              <a:rPr lang="en-IN" smtClean="0"/>
              <a:t>05-06-2017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91A6F2-EB3D-480B-98E3-3B799DEA6D8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91A6F2-EB3D-480B-98E3-3B799DEA6D88}" type="slidenum">
              <a:rPr lang="en-IN" smtClean="0"/>
              <a:t>‹#›</a:t>
            </a:fld>
            <a:endParaRPr lang="en-IN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BB90-83BF-4A34-A237-35EB49D45DD5}" type="datetimeFigureOut">
              <a:rPr lang="en-IN" smtClean="0"/>
              <a:t>05-06-2017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791A6F2-EB3D-480B-98E3-3B799DEA6D88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96ABB90-83BF-4A34-A237-35EB49D45DD5}" type="datetimeFigureOut">
              <a:rPr lang="en-IN" smtClean="0"/>
              <a:t>05-06-2017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96ABB90-83BF-4A34-A237-35EB49D45DD5}" type="datetimeFigureOut">
              <a:rPr lang="en-IN" smtClean="0"/>
              <a:t>05-06-2017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91A6F2-EB3D-480B-98E3-3B799DEA6D88}" type="slidenum">
              <a:rPr lang="en-IN" smtClean="0"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5301207"/>
            <a:ext cx="6264696" cy="936105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en-US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en-US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en-US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Government </a:t>
            </a:r>
            <a:r>
              <a:rPr lang="en-US" sz="2200" b="1" smtClean="0">
                <a:solidFill>
                  <a:srgbClr val="002060"/>
                </a:solidFill>
                <a:latin typeface="Cambria" panose="02040503050406030204" pitchFamily="18" charset="0"/>
              </a:rPr>
              <a:t>of Jharkhand</a:t>
            </a:r>
            <a:r>
              <a:rPr lang="en-US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en-US" sz="22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Ease of Doing Business – </a:t>
            </a:r>
            <a:r>
              <a:rPr lang="en-US" sz="2200" b="1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Labour</a:t>
            </a:r>
            <a:r>
              <a:rPr lang="en-US" sz="22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 Reforms</a:t>
            </a:r>
            <a:endParaRPr lang="en-IN" sz="2200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19735"/>
            <a:ext cx="5308613" cy="4248472"/>
          </a:xfrm>
          <a:prstGeom prst="rect">
            <a:avLst/>
          </a:prstGeom>
        </p:spPr>
      </p:pic>
      <p:pic>
        <p:nvPicPr>
          <p:cNvPr id="1028" name="Picture 4" descr="C:\Users\Navneet1.Kumar\Desktop\jharkhand-sarkar-logo-4313972602-seeklogo.c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1870"/>
            <a:ext cx="1350004" cy="12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35659"/>
            <a:ext cx="132327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Report Submission</a:t>
            </a:r>
            <a:endParaRPr lang="en-IN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504" y="1527174"/>
            <a:ext cx="8856984" cy="52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Report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en-US" dirty="0" smtClean="0">
                <a:cs typeface="Calibri" panose="020F0502020204030204" pitchFamily="34" charset="0"/>
              </a:rPr>
              <a:t>Hours</a:t>
            </a:r>
            <a:endParaRPr lang="en-IN" dirty="0"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b="1" dirty="0" smtClean="0">
                <a:latin typeface="Cambria" panose="02040503050406030204" pitchFamily="18" charset="0"/>
              </a:rPr>
              <a:t>THANK   YOU</a:t>
            </a:r>
          </a:p>
          <a:p>
            <a:pPr marL="0" indent="0" algn="ctr">
              <a:buNone/>
            </a:pPr>
            <a:endParaRPr lang="en-US" sz="4400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Cambria" panose="02040503050406030204" pitchFamily="18" charset="0"/>
              </a:rPr>
              <a:t>Navneet Kumar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Cambria" panose="02040503050406030204" pitchFamily="18" charset="0"/>
              </a:rPr>
              <a:t>+91 97899 01073</a:t>
            </a:r>
          </a:p>
          <a:p>
            <a:pPr marL="0" indent="0" algn="ctr">
              <a:buNone/>
            </a:pPr>
            <a:r>
              <a:rPr lang="en-US" sz="2400" b="1" dirty="0">
                <a:latin typeface="Cambria" panose="02040503050406030204" pitchFamily="18" charset="0"/>
              </a:rPr>
              <a:t>n</a:t>
            </a:r>
            <a:r>
              <a:rPr lang="en-US" sz="2400" b="1" dirty="0" smtClean="0">
                <a:latin typeface="Cambria" panose="02040503050406030204" pitchFamily="18" charset="0"/>
              </a:rPr>
              <a:t>avneet1.kumar@in.ey.com</a:t>
            </a:r>
          </a:p>
        </p:txBody>
      </p:sp>
    </p:spTree>
    <p:extLst>
      <p:ext uri="{BB962C8B-B14F-4D97-AF65-F5344CB8AC3E}">
        <p14:creationId xmlns:p14="http://schemas.microsoft.com/office/powerpoint/2010/main" val="4969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Online Services</a:t>
            </a:r>
            <a:endParaRPr lang="en-IN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13163008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843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Online Services (New)</a:t>
            </a:r>
            <a:endParaRPr lang="en-IN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38780990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657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Cambria" panose="02040503050406030204" pitchFamily="18" charset="0"/>
              </a:rPr>
              <a:t>Third Party </a:t>
            </a:r>
            <a:r>
              <a:rPr lang="en-IN" b="1" dirty="0" smtClean="0">
                <a:latin typeface="Cambria" panose="02040503050406030204" pitchFamily="18" charset="0"/>
              </a:rPr>
              <a:t>Audit</a:t>
            </a:r>
            <a:endParaRPr lang="en-IN" b="1" dirty="0">
              <a:latin typeface="Cambria" panose="020405030504060302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83267918"/>
              </p:ext>
            </p:extLst>
          </p:nvPr>
        </p:nvGraphicFramePr>
        <p:xfrm>
          <a:off x="0" y="1268760"/>
          <a:ext cx="9288015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820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Self-Certification Scheme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3920" cy="4854280"/>
          </a:xfrm>
        </p:spPr>
        <p:txBody>
          <a:bodyPr>
            <a:normAutofit/>
          </a:bodyPr>
          <a:lstStyle/>
          <a:p>
            <a:pPr hangingPunct="0">
              <a:lnSpc>
                <a:spcPct val="150000"/>
              </a:lnSpc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20679871"/>
              </p:ext>
            </p:extLst>
          </p:nvPr>
        </p:nvGraphicFramePr>
        <p:xfrm>
          <a:off x="-21152" y="1268760"/>
          <a:ext cx="91651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982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DIPP – Other Regulatory </a:t>
            </a:r>
            <a:r>
              <a:rPr lang="en-US" sz="2800" b="1" dirty="0"/>
              <a:t>Reforms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3920" cy="4854280"/>
          </a:xfrm>
        </p:spPr>
        <p:txBody>
          <a:bodyPr>
            <a:normAutofit/>
          </a:bodyPr>
          <a:lstStyle/>
          <a:p>
            <a:pPr hangingPunct="0">
              <a:lnSpc>
                <a:spcPct val="150000"/>
              </a:lnSpc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26908157"/>
              </p:ext>
            </p:extLst>
          </p:nvPr>
        </p:nvGraphicFramePr>
        <p:xfrm>
          <a:off x="-21152" y="1268760"/>
          <a:ext cx="91651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764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+mn-lt"/>
              </a:rPr>
              <a:t>Single Integrated Return 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and </a:t>
            </a:r>
            <a:r>
              <a:rPr lang="en-US" sz="2800" b="1" dirty="0">
                <a:latin typeface="+mn-lt"/>
              </a:rPr>
              <a:t>Online </a:t>
            </a:r>
            <a:r>
              <a:rPr lang="en-US" sz="2800" b="1" dirty="0" smtClean="0">
                <a:latin typeface="+mn-lt"/>
              </a:rPr>
              <a:t>Register</a:t>
            </a:r>
            <a:endParaRPr lang="en-IN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Single Integrated Return</a:t>
            </a:r>
            <a:endParaRPr lang="en-IN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Single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Integrated Return </a:t>
            </a:r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all applicable 14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labour </a:t>
            </a:r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laws</a:t>
            </a:r>
          </a:p>
          <a:p>
            <a:pPr>
              <a:lnSpc>
                <a:spcPct val="150000"/>
              </a:lnSpc>
            </a:pPr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Return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Filing – 1st </a:t>
            </a:r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June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to 30th </a:t>
            </a:r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June</a:t>
            </a:r>
          </a:p>
          <a:p>
            <a:pPr>
              <a:lnSpc>
                <a:spcPct val="150000"/>
              </a:lnSpc>
            </a:pPr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Simplified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online return pro forma 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Low Risk Industries who file annual return are exempted from departmental inspection</a:t>
            </a:r>
          </a:p>
          <a:p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Online Register</a:t>
            </a:r>
          </a:p>
          <a:p>
            <a:pPr>
              <a:lnSpc>
                <a:spcPct val="160000"/>
              </a:lnSpc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Maintain registers online as compliance proof</a:t>
            </a:r>
          </a:p>
          <a:p>
            <a:pPr>
              <a:lnSpc>
                <a:spcPct val="160000"/>
              </a:lnSpc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 and edit feature for real-time register maintenance 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5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Cambria" panose="02040503050406030204" pitchFamily="18" charset="0"/>
              </a:rPr>
              <a:t>Inspection </a:t>
            </a:r>
            <a:r>
              <a:rPr lang="en-IN" b="1" dirty="0" smtClean="0">
                <a:latin typeface="Cambria" panose="02040503050406030204" pitchFamily="18" charset="0"/>
              </a:rPr>
              <a:t>Reforms</a:t>
            </a:r>
            <a:endParaRPr lang="en-IN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Inspection procedure and checklist on portal</a:t>
            </a:r>
            <a:endParaRPr lang="en-IN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60000"/>
              </a:lnSpc>
            </a:pPr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Risk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Profiling and Computerized Risk Assessment</a:t>
            </a:r>
          </a:p>
          <a:p>
            <a:pPr>
              <a:lnSpc>
                <a:spcPct val="110000"/>
              </a:lnSpc>
            </a:pPr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Computerized allocation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of units to inspectors for joint synchronized </a:t>
            </a:r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inspection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Same inspector cannot inspect the same unit consecutively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60000"/>
              </a:lnSpc>
            </a:pPr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Online inspection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and compliance monitoring </a:t>
            </a:r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mechanism</a:t>
            </a:r>
          </a:p>
          <a:p>
            <a:pPr>
              <a:lnSpc>
                <a:spcPct val="160000"/>
              </a:lnSpc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Real-time inspection report submission through app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Two-Way Online Communication For Compliance After Inspection</a:t>
            </a:r>
          </a:p>
          <a:p>
            <a:pPr>
              <a:lnSpc>
                <a:spcPct val="160000"/>
              </a:lnSpc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Submission of show-cause by </a:t>
            </a:r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employer with file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upload option</a:t>
            </a:r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753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Classification</a:t>
            </a:r>
            <a:endParaRPr lang="en-IN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504" y="1527174"/>
            <a:ext cx="8856984" cy="514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390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Cambria</vt:lpstr>
      <vt:lpstr>Georgia</vt:lpstr>
      <vt:lpstr>Wingdings</vt:lpstr>
      <vt:lpstr>Wingdings 2</vt:lpstr>
      <vt:lpstr>Civic</vt:lpstr>
      <vt:lpstr>      Government of Jharkhand Ease of Doing Business – Labour Reforms</vt:lpstr>
      <vt:lpstr>Online Services</vt:lpstr>
      <vt:lpstr>Online Services (New)</vt:lpstr>
      <vt:lpstr>Third Party Audit</vt:lpstr>
      <vt:lpstr>Self-Certification Scheme</vt:lpstr>
      <vt:lpstr>DIPP – Other Regulatory Reforms</vt:lpstr>
      <vt:lpstr>Single Integrated Return  and Online Register</vt:lpstr>
      <vt:lpstr>Inspection Reforms</vt:lpstr>
      <vt:lpstr>Risk Classification</vt:lpstr>
      <vt:lpstr>Inspection Report Submission</vt:lpstr>
      <vt:lpstr>Inspection Report 48 Hours</vt:lpstr>
      <vt:lpstr>PowerPoint Presentation</vt:lpstr>
    </vt:vector>
  </TitlesOfParts>
  <Company>Ernst &amp; Young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SDG No 9 Vision – Strategy – Action Plan</dc:title>
  <dc:creator>Navneet1 Kumar</dc:creator>
  <cp:lastModifiedBy>Navneet Kumar</cp:lastModifiedBy>
  <cp:revision>156</cp:revision>
  <dcterms:created xsi:type="dcterms:W3CDTF">2016-07-31T05:20:34Z</dcterms:created>
  <dcterms:modified xsi:type="dcterms:W3CDTF">2017-06-05T07:04:48Z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Rs.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2017-06-05T01:26:10Z</vt:filetime>
  </property>
</Properties>
</file>